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9"/>
    <p:sldId id="257" r:id="rId70"/>
    <p:sldId id="258" r:id="rId71"/>
    <p:sldId id="259" r:id="rId72"/>
    <p:sldId id="260" r:id="rId73"/>
    <p:sldId id="261" r:id="rId74"/>
    <p:sldId id="262" r:id="rId75"/>
    <p:sldId id="263" r:id="rId7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Bukhari Script" charset="1" panose="00000500000000000000"/>
      <p:regular r:id="rId10"/>
    </p:embeddedFont>
    <p:embeddedFont>
      <p:font typeface="Poppins" charset="1" panose="00000500000000000000"/>
      <p:regular r:id="rId11"/>
    </p:embeddedFont>
    <p:embeddedFont>
      <p:font typeface="Poppins Bold" charset="1" panose="00000800000000000000"/>
      <p:regular r:id="rId12"/>
    </p:embeddedFont>
    <p:embeddedFont>
      <p:font typeface="Poppins Italics" charset="1" panose="00000500000000000000"/>
      <p:regular r:id="rId13"/>
    </p:embeddedFont>
    <p:embeddedFont>
      <p:font typeface="Poppins Bold Italics" charset="1" panose="00000800000000000000"/>
      <p:regular r:id="rId14"/>
    </p:embeddedFont>
    <p:embeddedFont>
      <p:font typeface="Poppins Thin" charset="1" panose="00000300000000000000"/>
      <p:regular r:id="rId15"/>
    </p:embeddedFont>
    <p:embeddedFont>
      <p:font typeface="Poppins Thin Italics" charset="1" panose="00000300000000000000"/>
      <p:regular r:id="rId16"/>
    </p:embeddedFont>
    <p:embeddedFont>
      <p:font typeface="Poppins Extra-Light" charset="1" panose="00000300000000000000"/>
      <p:regular r:id="rId17"/>
    </p:embeddedFont>
    <p:embeddedFont>
      <p:font typeface="Poppins Extra-Light Italics" charset="1" panose="00000300000000000000"/>
      <p:regular r:id="rId18"/>
    </p:embeddedFont>
    <p:embeddedFont>
      <p:font typeface="Poppins Light" charset="1" panose="00000400000000000000"/>
      <p:regular r:id="rId19"/>
    </p:embeddedFont>
    <p:embeddedFont>
      <p:font typeface="Poppins Light Italics" charset="1" panose="00000400000000000000"/>
      <p:regular r:id="rId20"/>
    </p:embeddedFont>
    <p:embeddedFont>
      <p:font typeface="Poppins Medium" charset="1" panose="00000600000000000000"/>
      <p:regular r:id="rId21"/>
    </p:embeddedFont>
    <p:embeddedFont>
      <p:font typeface="Poppins Medium Italics" charset="1" panose="00000600000000000000"/>
      <p:regular r:id="rId22"/>
    </p:embeddedFont>
    <p:embeddedFont>
      <p:font typeface="Poppins Semi-Bold" charset="1" panose="00000700000000000000"/>
      <p:regular r:id="rId23"/>
    </p:embeddedFont>
    <p:embeddedFont>
      <p:font typeface="Poppins Semi-Bold Italics" charset="1" panose="00000700000000000000"/>
      <p:regular r:id="rId24"/>
    </p:embeddedFont>
    <p:embeddedFont>
      <p:font typeface="Poppins Ultra-Bold" charset="1" panose="00000900000000000000"/>
      <p:regular r:id="rId25"/>
    </p:embeddedFont>
    <p:embeddedFont>
      <p:font typeface="Poppins Ultra-Bold Italics" charset="1" panose="00000900000000000000"/>
      <p:regular r:id="rId26"/>
    </p:embeddedFont>
    <p:embeddedFont>
      <p:font typeface="Poppins Heavy" charset="1" panose="00000A00000000000000"/>
      <p:regular r:id="rId27"/>
    </p:embeddedFont>
    <p:embeddedFont>
      <p:font typeface="Poppins Heavy Italics" charset="1" panose="00000A00000000000000"/>
      <p:regular r:id="rId28"/>
    </p:embeddedFont>
    <p:embeddedFont>
      <p:font typeface="Roboto Mono" charset="1" panose="00000000000000000000"/>
      <p:regular r:id="rId29"/>
    </p:embeddedFont>
    <p:embeddedFont>
      <p:font typeface="Roboto Mono Bold" charset="1" panose="00000000000000000000"/>
      <p:regular r:id="rId30"/>
    </p:embeddedFont>
    <p:embeddedFont>
      <p:font typeface="Roboto Mono Italics" charset="1" panose="00000000000000000000"/>
      <p:regular r:id="rId31"/>
    </p:embeddedFont>
    <p:embeddedFont>
      <p:font typeface="Roboto Mono Bold Italics" charset="1" panose="00000000000000000000"/>
      <p:regular r:id="rId32"/>
    </p:embeddedFont>
    <p:embeddedFont>
      <p:font typeface="Roboto Mono Thin" charset="1" panose="00000000000000000000"/>
      <p:regular r:id="rId33"/>
    </p:embeddedFont>
    <p:embeddedFont>
      <p:font typeface="Roboto Mono Thin Italics" charset="1" panose="00000000000000000000"/>
      <p:regular r:id="rId34"/>
    </p:embeddedFont>
    <p:embeddedFont>
      <p:font typeface="Roboto Mono Light" charset="1" panose="00000000000000000000"/>
      <p:regular r:id="rId35"/>
    </p:embeddedFont>
    <p:embeddedFont>
      <p:font typeface="Roboto Mono Light Italics" charset="1" panose="00000000000000000000"/>
      <p:regular r:id="rId36"/>
    </p:embeddedFont>
    <p:embeddedFont>
      <p:font typeface="Roboto Mono Medium" charset="1" panose="00000000000000000000"/>
      <p:regular r:id="rId37"/>
    </p:embeddedFont>
    <p:embeddedFont>
      <p:font typeface="Roboto Mono Medium Italics" charset="1" panose="00000000000000000000"/>
      <p:regular r:id="rId38"/>
    </p:embeddedFont>
    <p:embeddedFont>
      <p:font typeface="Inter" charset="1" panose="020B0502030000000004"/>
      <p:regular r:id="rId39"/>
    </p:embeddedFont>
    <p:embeddedFont>
      <p:font typeface="Inter Bold" charset="1" panose="020B0802030000000004"/>
      <p:regular r:id="rId40"/>
    </p:embeddedFont>
    <p:embeddedFont>
      <p:font typeface="Inter Italics" charset="1" panose="020B0502030000000004"/>
      <p:regular r:id="rId41"/>
    </p:embeddedFont>
    <p:embeddedFont>
      <p:font typeface="Inter Bold Italics" charset="1" panose="020B0802030000000004"/>
      <p:regular r:id="rId42"/>
    </p:embeddedFont>
    <p:embeddedFont>
      <p:font typeface="Inter Thin" charset="1" panose="020B0A02050000000004"/>
      <p:regular r:id="rId43"/>
    </p:embeddedFont>
    <p:embeddedFont>
      <p:font typeface="Inter Thin Italics" charset="1" panose="020B0A02050000000004"/>
      <p:regular r:id="rId44"/>
    </p:embeddedFont>
    <p:embeddedFont>
      <p:font typeface="Inter Extra-Light" charset="1" panose="02000503000000020004"/>
      <p:regular r:id="rId45"/>
    </p:embeddedFont>
    <p:embeddedFont>
      <p:font typeface="Inter Light" charset="1" panose="02000503000000020004"/>
      <p:regular r:id="rId46"/>
    </p:embeddedFont>
    <p:embeddedFont>
      <p:font typeface="Inter Medium" charset="1" panose="02000503000000020004"/>
      <p:regular r:id="rId47"/>
    </p:embeddedFont>
    <p:embeddedFont>
      <p:font typeface="Inter Semi-Bold" charset="1" panose="02000503000000020004"/>
      <p:regular r:id="rId48"/>
    </p:embeddedFont>
    <p:embeddedFont>
      <p:font typeface="Inter Ultra-Bold" charset="1" panose="02000503000000020004"/>
      <p:regular r:id="rId49"/>
    </p:embeddedFont>
    <p:embeddedFont>
      <p:font typeface="Inter Heavy" charset="1" panose="02000503000000020004"/>
      <p:regular r:id="rId50"/>
    </p:embeddedFont>
    <p:embeddedFont>
      <p:font typeface="Montserrat" charset="1" panose="00000500000000000000"/>
      <p:regular r:id="rId51"/>
    </p:embeddedFont>
    <p:embeddedFont>
      <p:font typeface="Montserrat Bold" charset="1" panose="00000800000000000000"/>
      <p:regular r:id="rId52"/>
    </p:embeddedFont>
    <p:embeddedFont>
      <p:font typeface="Montserrat Italics" charset="1" panose="00000500000000000000"/>
      <p:regular r:id="rId53"/>
    </p:embeddedFont>
    <p:embeddedFont>
      <p:font typeface="Montserrat Bold Italics" charset="1" panose="00000800000000000000"/>
      <p:regular r:id="rId54"/>
    </p:embeddedFont>
    <p:embeddedFont>
      <p:font typeface="Montserrat Thin" charset="1" panose="00000300000000000000"/>
      <p:regular r:id="rId55"/>
    </p:embeddedFont>
    <p:embeddedFont>
      <p:font typeface="Montserrat Thin Italics" charset="1" panose="00000300000000000000"/>
      <p:regular r:id="rId56"/>
    </p:embeddedFont>
    <p:embeddedFont>
      <p:font typeface="Montserrat Extra-Light" charset="1" panose="00000300000000000000"/>
      <p:regular r:id="rId57"/>
    </p:embeddedFont>
    <p:embeddedFont>
      <p:font typeface="Montserrat Extra-Light Italics" charset="1" panose="00000300000000000000"/>
      <p:regular r:id="rId58"/>
    </p:embeddedFont>
    <p:embeddedFont>
      <p:font typeface="Montserrat Light" charset="1" panose="00000400000000000000"/>
      <p:regular r:id="rId59"/>
    </p:embeddedFont>
    <p:embeddedFont>
      <p:font typeface="Montserrat Light Italics" charset="1" panose="00000400000000000000"/>
      <p:regular r:id="rId60"/>
    </p:embeddedFont>
    <p:embeddedFont>
      <p:font typeface="Montserrat Medium" charset="1" panose="00000600000000000000"/>
      <p:regular r:id="rId61"/>
    </p:embeddedFont>
    <p:embeddedFont>
      <p:font typeface="Montserrat Medium Italics" charset="1" panose="00000600000000000000"/>
      <p:regular r:id="rId62"/>
    </p:embeddedFont>
    <p:embeddedFont>
      <p:font typeface="Montserrat Semi-Bold" charset="1" panose="00000700000000000000"/>
      <p:regular r:id="rId63"/>
    </p:embeddedFont>
    <p:embeddedFont>
      <p:font typeface="Montserrat Semi-Bold Italics" charset="1" panose="00000700000000000000"/>
      <p:regular r:id="rId64"/>
    </p:embeddedFont>
    <p:embeddedFont>
      <p:font typeface="Montserrat Ultra-Bold" charset="1" panose="00000900000000000000"/>
      <p:regular r:id="rId65"/>
    </p:embeddedFont>
    <p:embeddedFont>
      <p:font typeface="Montserrat Ultra-Bold Italics" charset="1" panose="00000900000000000000"/>
      <p:regular r:id="rId66"/>
    </p:embeddedFont>
    <p:embeddedFont>
      <p:font typeface="Montserrat Heavy" charset="1" panose="00000A00000000000000"/>
      <p:regular r:id="rId67"/>
    </p:embeddedFont>
    <p:embeddedFont>
      <p:font typeface="Montserrat Heavy Italics" charset="1" panose="00000A00000000000000"/>
      <p:regular r:id="rId6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54" Target="fonts/font54.fntdata" Type="http://schemas.openxmlformats.org/officeDocument/2006/relationships/font"/><Relationship Id="rId55" Target="fonts/font55.fntdata" Type="http://schemas.openxmlformats.org/officeDocument/2006/relationships/font"/><Relationship Id="rId56" Target="fonts/font56.fntdata" Type="http://schemas.openxmlformats.org/officeDocument/2006/relationships/font"/><Relationship Id="rId57" Target="fonts/font57.fntdata" Type="http://schemas.openxmlformats.org/officeDocument/2006/relationships/font"/><Relationship Id="rId58" Target="fonts/font58.fntdata" Type="http://schemas.openxmlformats.org/officeDocument/2006/relationships/font"/><Relationship Id="rId59" Target="fonts/font59.fntdata" Type="http://schemas.openxmlformats.org/officeDocument/2006/relationships/font"/><Relationship Id="rId6" Target="fonts/font6.fntdata" Type="http://schemas.openxmlformats.org/officeDocument/2006/relationships/font"/><Relationship Id="rId60" Target="fonts/font60.fntdata" Type="http://schemas.openxmlformats.org/officeDocument/2006/relationships/font"/><Relationship Id="rId61" Target="fonts/font61.fntdata" Type="http://schemas.openxmlformats.org/officeDocument/2006/relationships/font"/><Relationship Id="rId62" Target="fonts/font62.fntdata" Type="http://schemas.openxmlformats.org/officeDocument/2006/relationships/font"/><Relationship Id="rId63" Target="fonts/font63.fntdata" Type="http://schemas.openxmlformats.org/officeDocument/2006/relationships/font"/><Relationship Id="rId64" Target="fonts/font64.fntdata" Type="http://schemas.openxmlformats.org/officeDocument/2006/relationships/font"/><Relationship Id="rId65" Target="fonts/font65.fntdata" Type="http://schemas.openxmlformats.org/officeDocument/2006/relationships/font"/><Relationship Id="rId66" Target="fonts/font66.fntdata" Type="http://schemas.openxmlformats.org/officeDocument/2006/relationships/font"/><Relationship Id="rId67" Target="fonts/font67.fntdata" Type="http://schemas.openxmlformats.org/officeDocument/2006/relationships/font"/><Relationship Id="rId68" Target="fonts/font68.fntdata" Type="http://schemas.openxmlformats.org/officeDocument/2006/relationships/font"/><Relationship Id="rId69" Target="slides/slide1.xml" Type="http://schemas.openxmlformats.org/officeDocument/2006/relationships/slide"/><Relationship Id="rId7" Target="fonts/font7.fntdata" Type="http://schemas.openxmlformats.org/officeDocument/2006/relationships/font"/><Relationship Id="rId70" Target="slides/slide2.xml" Type="http://schemas.openxmlformats.org/officeDocument/2006/relationships/slide"/><Relationship Id="rId71" Target="slides/slide3.xml" Type="http://schemas.openxmlformats.org/officeDocument/2006/relationships/slide"/><Relationship Id="rId72" Target="slides/slide4.xml" Type="http://schemas.openxmlformats.org/officeDocument/2006/relationships/slide"/><Relationship Id="rId73" Target="slides/slide5.xml" Type="http://schemas.openxmlformats.org/officeDocument/2006/relationships/slide"/><Relationship Id="rId74" Target="slides/slide6.xml" Type="http://schemas.openxmlformats.org/officeDocument/2006/relationships/slide"/><Relationship Id="rId75" Target="slides/slide7.xml" Type="http://schemas.openxmlformats.org/officeDocument/2006/relationships/slide"/><Relationship Id="rId76" Target="slides/slide8.xml" Type="http://schemas.openxmlformats.org/officeDocument/2006/relationships/slide"/><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jpeg>
</file>

<file path=ppt/media/image11.jpeg>
</file>

<file path=ppt/media/image12.png>
</file>

<file path=ppt/media/image13.svg>
</file>

<file path=ppt/media/image14.jpeg>
</file>

<file path=ppt/media/image15.png>
</file>

<file path=ppt/media/image16.png>
</file>

<file path=ppt/media/image17.svg>
</file>

<file path=ppt/media/image18.png>
</file>

<file path=ppt/media/image19.svg>
</file>

<file path=ppt/media/image2.png>
</file>

<file path=ppt/media/image3.svg>
</file>

<file path=ppt/media/image4.jpeg>
</file>

<file path=ppt/media/image5.png>
</file>

<file path=ppt/media/image6.sv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jpe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7.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jpeg" Type="http://schemas.openxmlformats.org/officeDocument/2006/relationships/image"/><Relationship Id="rId6" Target="../media/image9.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0.jpe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jpe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2.png" Type="http://schemas.openxmlformats.org/officeDocument/2006/relationships/image"/><Relationship Id="rId7" Target="../media/image3.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 Id="rId7" Target="../media/image12.png" Type="http://schemas.openxmlformats.org/officeDocument/2006/relationships/image"/><Relationship Id="rId8" Target="../media/image13.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4.jpeg" Type="http://schemas.openxmlformats.org/officeDocument/2006/relationships/image"/><Relationship Id="rId6" Target="../media/image1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6.png" Type="http://schemas.openxmlformats.org/officeDocument/2006/relationships/image"/><Relationship Id="rId6" Target="../media/image17.svg" Type="http://schemas.openxmlformats.org/officeDocument/2006/relationships/image"/><Relationship Id="rId7" Target="../media/image18.png" Type="http://schemas.openxmlformats.org/officeDocument/2006/relationships/image"/><Relationship Id="rId8" Target="../media/image19.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3051810">
            <a:off x="1109391" y="1020676"/>
            <a:ext cx="328055" cy="242761"/>
          </a:xfrm>
          <a:custGeom>
            <a:avLst/>
            <a:gdLst/>
            <a:ahLst/>
            <a:cxnLst/>
            <a:rect r="r" b="b" t="t" l="l"/>
            <a:pathLst>
              <a:path h="242761" w="328055">
                <a:moveTo>
                  <a:pt x="0" y="0"/>
                </a:moveTo>
                <a:lnTo>
                  <a:pt x="328056" y="0"/>
                </a:lnTo>
                <a:lnTo>
                  <a:pt x="328056" y="242761"/>
                </a:lnTo>
                <a:lnTo>
                  <a:pt x="0" y="24276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a:grpSpLocks noChangeAspect="true"/>
          </p:cNvGrpSpPr>
          <p:nvPr/>
        </p:nvGrpSpPr>
        <p:grpSpPr>
          <a:xfrm rot="0">
            <a:off x="6725737" y="-536340"/>
            <a:ext cx="16557172" cy="11276899"/>
            <a:chOff x="0" y="0"/>
            <a:chExt cx="5475623" cy="3729384"/>
          </a:xfrm>
        </p:grpSpPr>
        <p:sp>
          <p:nvSpPr>
            <p:cNvPr name="Freeform 5" id="5"/>
            <p:cNvSpPr/>
            <p:nvPr/>
          </p:nvSpPr>
          <p:spPr>
            <a:xfrm flipH="false" flipV="false" rot="0">
              <a:off x="0" y="0"/>
              <a:ext cx="5475623" cy="3729384"/>
            </a:xfrm>
            <a:custGeom>
              <a:avLst/>
              <a:gdLst/>
              <a:ahLst/>
              <a:cxnLst/>
              <a:rect r="r" b="b" t="t" l="l"/>
              <a:pathLst>
                <a:path h="3729384" w="5475623">
                  <a:moveTo>
                    <a:pt x="3322462" y="3729384"/>
                  </a:moveTo>
                  <a:lnTo>
                    <a:pt x="0" y="3729384"/>
                  </a:lnTo>
                  <a:lnTo>
                    <a:pt x="2153161" y="0"/>
                  </a:lnTo>
                  <a:lnTo>
                    <a:pt x="5475623" y="0"/>
                  </a:lnTo>
                  <a:lnTo>
                    <a:pt x="3322462" y="3729384"/>
                  </a:lnTo>
                  <a:close/>
                </a:path>
              </a:pathLst>
            </a:custGeom>
            <a:gradFill rotWithShape="true">
              <a:gsLst>
                <a:gs pos="0">
                  <a:srgbClr val="9B4100">
                    <a:alpha val="100000"/>
                  </a:srgbClr>
                </a:gs>
                <a:gs pos="100000">
                  <a:srgbClr val="FF7300">
                    <a:alpha val="100000"/>
                  </a:srgbClr>
                </a:gs>
              </a:gsLst>
              <a:lin ang="0"/>
            </a:gradFill>
          </p:spPr>
        </p:sp>
        <p:sp>
          <p:nvSpPr>
            <p:cNvPr name="Freeform 6" id="6"/>
            <p:cNvSpPr/>
            <p:nvPr/>
          </p:nvSpPr>
          <p:spPr>
            <a:xfrm flipH="false" flipV="false" rot="0">
              <a:off x="0" y="0"/>
              <a:ext cx="5475623" cy="3729384"/>
            </a:xfrm>
            <a:custGeom>
              <a:avLst/>
              <a:gdLst/>
              <a:ahLst/>
              <a:cxnLst/>
              <a:rect r="r" b="b" t="t" l="l"/>
              <a:pathLst>
                <a:path h="3729384" w="5475623">
                  <a:moveTo>
                    <a:pt x="3322462" y="3729384"/>
                  </a:moveTo>
                  <a:lnTo>
                    <a:pt x="0" y="3729384"/>
                  </a:lnTo>
                  <a:lnTo>
                    <a:pt x="2153161" y="0"/>
                  </a:lnTo>
                  <a:lnTo>
                    <a:pt x="5475623" y="0"/>
                  </a:lnTo>
                  <a:lnTo>
                    <a:pt x="3322462" y="3729384"/>
                  </a:lnTo>
                  <a:close/>
                </a:path>
              </a:pathLst>
            </a:custGeom>
            <a:blipFill>
              <a:blip r:embed="rId5"/>
              <a:stretch>
                <a:fillRect l="-1113" t="0" r="-1113" b="0"/>
              </a:stretch>
            </a:blipFill>
          </p:spPr>
        </p:sp>
      </p:grpSp>
      <p:sp>
        <p:nvSpPr>
          <p:cNvPr name="Freeform 7" id="7"/>
          <p:cNvSpPr/>
          <p:nvPr/>
        </p:nvSpPr>
        <p:spPr>
          <a:xfrm flipH="false" flipV="false" rot="-3556368">
            <a:off x="4676008" y="7682170"/>
            <a:ext cx="7315200" cy="452212"/>
          </a:xfrm>
          <a:custGeom>
            <a:avLst/>
            <a:gdLst/>
            <a:ahLst/>
            <a:cxnLst/>
            <a:rect r="r" b="b" t="t" l="l"/>
            <a:pathLst>
              <a:path h="452212" w="7315200">
                <a:moveTo>
                  <a:pt x="0" y="0"/>
                </a:moveTo>
                <a:lnTo>
                  <a:pt x="7315200" y="0"/>
                </a:lnTo>
                <a:lnTo>
                  <a:pt x="7315200" y="452213"/>
                </a:lnTo>
                <a:lnTo>
                  <a:pt x="0" y="45221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8" id="8"/>
          <p:cNvSpPr txBox="true"/>
          <p:nvPr/>
        </p:nvSpPr>
        <p:spPr>
          <a:xfrm rot="0">
            <a:off x="1028700" y="4359902"/>
            <a:ext cx="10638408" cy="1902089"/>
          </a:xfrm>
          <a:prstGeom prst="rect">
            <a:avLst/>
          </a:prstGeom>
        </p:spPr>
        <p:txBody>
          <a:bodyPr anchor="t" rtlCol="false" tIns="0" lIns="0" bIns="0" rIns="0">
            <a:spAutoFit/>
          </a:bodyPr>
          <a:lstStyle/>
          <a:p>
            <a:pPr algn="l">
              <a:lnSpc>
                <a:spcPts val="14626"/>
              </a:lnSpc>
            </a:pPr>
            <a:r>
              <a:rPr lang="en-US" sz="13297">
                <a:solidFill>
                  <a:srgbClr val="FFFFFF"/>
                </a:solidFill>
                <a:latin typeface="Inter Ultra-Bold"/>
              </a:rPr>
              <a:t>MAGNET</a:t>
            </a:r>
          </a:p>
        </p:txBody>
      </p:sp>
      <p:sp>
        <p:nvSpPr>
          <p:cNvPr name="TextBox 9" id="9"/>
          <p:cNvSpPr txBox="true"/>
          <p:nvPr/>
        </p:nvSpPr>
        <p:spPr>
          <a:xfrm rot="0">
            <a:off x="1621963" y="1047750"/>
            <a:ext cx="2643037" cy="282575"/>
          </a:xfrm>
          <a:prstGeom prst="rect">
            <a:avLst/>
          </a:prstGeom>
        </p:spPr>
        <p:txBody>
          <a:bodyPr anchor="t" rtlCol="false" tIns="0" lIns="0" bIns="0" rIns="0">
            <a:spAutoFit/>
          </a:bodyPr>
          <a:lstStyle/>
          <a:p>
            <a:pPr algn="l">
              <a:lnSpc>
                <a:spcPts val="2199"/>
              </a:lnSpc>
            </a:pPr>
            <a:r>
              <a:rPr lang="en-US" sz="1999">
                <a:solidFill>
                  <a:srgbClr val="FFFFFF"/>
                </a:solidFill>
                <a:latin typeface="Inter Ultra-Bold"/>
              </a:rPr>
              <a:t>MUSCLE MAGNET</a:t>
            </a:r>
          </a:p>
        </p:txBody>
      </p:sp>
      <p:sp>
        <p:nvSpPr>
          <p:cNvPr name="TextBox 10" id="10"/>
          <p:cNvSpPr txBox="true"/>
          <p:nvPr/>
        </p:nvSpPr>
        <p:spPr>
          <a:xfrm rot="0">
            <a:off x="1028700" y="2557726"/>
            <a:ext cx="10638408" cy="1902089"/>
          </a:xfrm>
          <a:prstGeom prst="rect">
            <a:avLst/>
          </a:prstGeom>
        </p:spPr>
        <p:txBody>
          <a:bodyPr anchor="t" rtlCol="false" tIns="0" lIns="0" bIns="0" rIns="0">
            <a:spAutoFit/>
          </a:bodyPr>
          <a:lstStyle/>
          <a:p>
            <a:pPr algn="l">
              <a:lnSpc>
                <a:spcPts val="14626"/>
              </a:lnSpc>
            </a:pPr>
            <a:r>
              <a:rPr lang="en-US" sz="13297">
                <a:solidFill>
                  <a:srgbClr val="F97000"/>
                </a:solidFill>
                <a:latin typeface="Inter Ultra-Bold"/>
              </a:rPr>
              <a:t>MUSCLE</a:t>
            </a:r>
          </a:p>
        </p:txBody>
      </p:sp>
      <p:sp>
        <p:nvSpPr>
          <p:cNvPr name="TextBox 11" id="11"/>
          <p:cNvSpPr txBox="true"/>
          <p:nvPr/>
        </p:nvSpPr>
        <p:spPr>
          <a:xfrm rot="5400000">
            <a:off x="11858882" y="3483476"/>
            <a:ext cx="8940084" cy="3142291"/>
          </a:xfrm>
          <a:prstGeom prst="rect">
            <a:avLst/>
          </a:prstGeom>
        </p:spPr>
        <p:txBody>
          <a:bodyPr anchor="t" rtlCol="false" tIns="0" lIns="0" bIns="0" rIns="0">
            <a:spAutoFit/>
          </a:bodyPr>
          <a:lstStyle/>
          <a:p>
            <a:pPr algn="ctr">
              <a:lnSpc>
                <a:spcPts val="12291"/>
              </a:lnSpc>
            </a:pPr>
            <a:r>
              <a:rPr lang="en-US" sz="11174">
                <a:solidFill>
                  <a:srgbClr val="FFFFFF">
                    <a:alpha val="29804"/>
                  </a:srgbClr>
                </a:solidFill>
                <a:latin typeface="Inter Ultra-Bold"/>
              </a:rPr>
              <a:t>MUSCLE MAGNET</a:t>
            </a:r>
          </a:p>
        </p:txBody>
      </p:sp>
      <p:sp>
        <p:nvSpPr>
          <p:cNvPr name="TextBox 12" id="12"/>
          <p:cNvSpPr txBox="true"/>
          <p:nvPr/>
        </p:nvSpPr>
        <p:spPr>
          <a:xfrm rot="0">
            <a:off x="1028700" y="6634286"/>
            <a:ext cx="5711004" cy="668573"/>
          </a:xfrm>
          <a:prstGeom prst="rect">
            <a:avLst/>
          </a:prstGeom>
        </p:spPr>
        <p:txBody>
          <a:bodyPr anchor="t" rtlCol="false" tIns="0" lIns="0" bIns="0" rIns="0">
            <a:spAutoFit/>
          </a:bodyPr>
          <a:lstStyle/>
          <a:p>
            <a:pPr algn="l">
              <a:lnSpc>
                <a:spcPts val="2617"/>
              </a:lnSpc>
            </a:pPr>
            <a:r>
              <a:rPr lang="en-US" sz="2379">
                <a:solidFill>
                  <a:srgbClr val="FFFFFF"/>
                </a:solidFill>
                <a:latin typeface="Roboto Mono Bold"/>
              </a:rPr>
              <a:t>FITNESS IS NOT A DESTINATION - IT IS A WAY OF LIFE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3051810">
            <a:off x="1109391" y="1020676"/>
            <a:ext cx="328055" cy="242761"/>
          </a:xfrm>
          <a:custGeom>
            <a:avLst/>
            <a:gdLst/>
            <a:ahLst/>
            <a:cxnLst/>
            <a:rect r="r" b="b" t="t" l="l"/>
            <a:pathLst>
              <a:path h="242761" w="328055">
                <a:moveTo>
                  <a:pt x="0" y="0"/>
                </a:moveTo>
                <a:lnTo>
                  <a:pt x="328056" y="0"/>
                </a:lnTo>
                <a:lnTo>
                  <a:pt x="328056" y="242761"/>
                </a:lnTo>
                <a:lnTo>
                  <a:pt x="0" y="24276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5400000">
            <a:off x="7049722" y="-1818593"/>
            <a:ext cx="4188557" cy="22967192"/>
            <a:chOff x="0" y="0"/>
            <a:chExt cx="1207889" cy="6623240"/>
          </a:xfrm>
        </p:grpSpPr>
        <p:sp>
          <p:nvSpPr>
            <p:cNvPr name="Freeform 5" id="5"/>
            <p:cNvSpPr/>
            <p:nvPr/>
          </p:nvSpPr>
          <p:spPr>
            <a:xfrm flipH="false" flipV="false" rot="0">
              <a:off x="0" y="0"/>
              <a:ext cx="1207889" cy="6623241"/>
            </a:xfrm>
            <a:custGeom>
              <a:avLst/>
              <a:gdLst/>
              <a:ahLst/>
              <a:cxnLst/>
              <a:rect r="r" b="b" t="t" l="l"/>
              <a:pathLst>
                <a:path h="6623241" w="1207889">
                  <a:moveTo>
                    <a:pt x="0" y="0"/>
                  </a:moveTo>
                  <a:lnTo>
                    <a:pt x="1207889" y="0"/>
                  </a:lnTo>
                  <a:lnTo>
                    <a:pt x="1207889" y="6623241"/>
                  </a:lnTo>
                  <a:lnTo>
                    <a:pt x="0" y="6623241"/>
                  </a:lnTo>
                  <a:close/>
                </a:path>
              </a:pathLst>
            </a:custGeom>
            <a:gradFill rotWithShape="true">
              <a:gsLst>
                <a:gs pos="0">
                  <a:srgbClr val="9B4100">
                    <a:alpha val="100000"/>
                  </a:srgbClr>
                </a:gs>
                <a:gs pos="100000">
                  <a:srgbClr val="FF7300">
                    <a:alpha val="100000"/>
                  </a:srgbClr>
                </a:gs>
              </a:gsLst>
              <a:lin ang="0"/>
            </a:gradFill>
          </p:spPr>
        </p:sp>
        <p:sp>
          <p:nvSpPr>
            <p:cNvPr name="TextBox 6" id="6"/>
            <p:cNvSpPr txBox="true"/>
            <p:nvPr/>
          </p:nvSpPr>
          <p:spPr>
            <a:xfrm>
              <a:off x="0" y="-66675"/>
              <a:ext cx="1207889" cy="6689915"/>
            </a:xfrm>
            <a:prstGeom prst="rect">
              <a:avLst/>
            </a:prstGeom>
          </p:spPr>
          <p:txBody>
            <a:bodyPr anchor="ctr" rtlCol="false" tIns="50800" lIns="50800" bIns="50800" rIns="50800"/>
            <a:lstStyle/>
            <a:p>
              <a:pPr algn="ctr">
                <a:lnSpc>
                  <a:spcPts val="2800"/>
                </a:lnSpc>
              </a:pPr>
            </a:p>
          </p:txBody>
        </p:sp>
      </p:grpSp>
      <p:sp>
        <p:nvSpPr>
          <p:cNvPr name="TextBox 7" id="7"/>
          <p:cNvSpPr txBox="true"/>
          <p:nvPr/>
        </p:nvSpPr>
        <p:spPr>
          <a:xfrm rot="0">
            <a:off x="1621963" y="1047750"/>
            <a:ext cx="2643037" cy="282575"/>
          </a:xfrm>
          <a:prstGeom prst="rect">
            <a:avLst/>
          </a:prstGeom>
        </p:spPr>
        <p:txBody>
          <a:bodyPr anchor="t" rtlCol="false" tIns="0" lIns="0" bIns="0" rIns="0">
            <a:spAutoFit/>
          </a:bodyPr>
          <a:lstStyle/>
          <a:p>
            <a:pPr algn="l">
              <a:lnSpc>
                <a:spcPts val="2199"/>
              </a:lnSpc>
            </a:pPr>
            <a:r>
              <a:rPr lang="en-US" sz="1999">
                <a:solidFill>
                  <a:srgbClr val="FFFFFF"/>
                </a:solidFill>
                <a:latin typeface="Inter Ultra-Bold"/>
              </a:rPr>
              <a:t>MUSCLE MAGNET</a:t>
            </a:r>
          </a:p>
        </p:txBody>
      </p:sp>
      <p:sp>
        <p:nvSpPr>
          <p:cNvPr name="TextBox 8" id="8"/>
          <p:cNvSpPr txBox="true"/>
          <p:nvPr/>
        </p:nvSpPr>
        <p:spPr>
          <a:xfrm rot="0">
            <a:off x="4673958" y="1246187"/>
            <a:ext cx="8940084" cy="993775"/>
          </a:xfrm>
          <a:prstGeom prst="rect">
            <a:avLst/>
          </a:prstGeom>
        </p:spPr>
        <p:txBody>
          <a:bodyPr anchor="t" rtlCol="false" tIns="0" lIns="0" bIns="0" rIns="0">
            <a:spAutoFit/>
          </a:bodyPr>
          <a:lstStyle/>
          <a:p>
            <a:pPr algn="ctr">
              <a:lnSpc>
                <a:spcPts val="7699"/>
              </a:lnSpc>
            </a:pPr>
            <a:r>
              <a:rPr lang="en-US" sz="6999">
                <a:solidFill>
                  <a:srgbClr val="F97000"/>
                </a:solidFill>
                <a:latin typeface="Inter Ultra-Bold"/>
              </a:rPr>
              <a:t>TEAM MEMBERS</a:t>
            </a:r>
          </a:p>
        </p:txBody>
      </p:sp>
      <p:sp>
        <p:nvSpPr>
          <p:cNvPr name="TextBox 9" id="9"/>
          <p:cNvSpPr txBox="true"/>
          <p:nvPr/>
        </p:nvSpPr>
        <p:spPr>
          <a:xfrm rot="0">
            <a:off x="3392578" y="2657567"/>
            <a:ext cx="11791041" cy="569912"/>
          </a:xfrm>
          <a:prstGeom prst="rect">
            <a:avLst/>
          </a:prstGeom>
        </p:spPr>
        <p:txBody>
          <a:bodyPr anchor="t" rtlCol="false" tIns="0" lIns="0" bIns="0" rIns="0">
            <a:spAutoFit/>
          </a:bodyPr>
          <a:lstStyle/>
          <a:p>
            <a:pPr algn="l">
              <a:lnSpc>
                <a:spcPts val="4399"/>
              </a:lnSpc>
            </a:pPr>
            <a:r>
              <a:rPr lang="en-US" sz="3999">
                <a:solidFill>
                  <a:srgbClr val="FFFFFF"/>
                </a:solidFill>
                <a:latin typeface="Inter Ultra-Bold"/>
              </a:rPr>
              <a:t>Sri Sai Varun Vadlakonda - AP21110010742</a:t>
            </a:r>
          </a:p>
        </p:txBody>
      </p:sp>
      <p:grpSp>
        <p:nvGrpSpPr>
          <p:cNvPr name="Group 10" id="10"/>
          <p:cNvGrpSpPr/>
          <p:nvPr/>
        </p:nvGrpSpPr>
        <p:grpSpPr>
          <a:xfrm rot="0">
            <a:off x="2224768" y="4779352"/>
            <a:ext cx="13838465" cy="3569937"/>
            <a:chOff x="0" y="0"/>
            <a:chExt cx="18451287" cy="4759916"/>
          </a:xfrm>
        </p:grpSpPr>
        <p:pic>
          <p:nvPicPr>
            <p:cNvPr name="Picture 11" id="11"/>
            <p:cNvPicPr>
              <a:picLocks noChangeAspect="true"/>
            </p:cNvPicPr>
            <p:nvPr/>
          </p:nvPicPr>
          <p:blipFill>
            <a:blip r:embed="rId5"/>
            <a:srcRect l="0" t="17310" r="0" b="43823"/>
            <a:stretch>
              <a:fillRect/>
            </a:stretch>
          </p:blipFill>
          <p:spPr>
            <a:xfrm flipH="false" flipV="false">
              <a:off x="0" y="0"/>
              <a:ext cx="18451287" cy="4759916"/>
            </a:xfrm>
            <a:prstGeom prst="rect">
              <a:avLst/>
            </a:prstGeom>
          </p:spPr>
        </p:pic>
      </p:grpSp>
      <p:sp>
        <p:nvSpPr>
          <p:cNvPr name="TextBox 12" id="12"/>
          <p:cNvSpPr txBox="true"/>
          <p:nvPr/>
        </p:nvSpPr>
        <p:spPr>
          <a:xfrm rot="5400000">
            <a:off x="12853734" y="4574832"/>
            <a:ext cx="6352322" cy="1137335"/>
          </a:xfrm>
          <a:prstGeom prst="rect">
            <a:avLst/>
          </a:prstGeom>
        </p:spPr>
        <p:txBody>
          <a:bodyPr anchor="t" rtlCol="false" tIns="0" lIns="0" bIns="0" rIns="0">
            <a:spAutoFit/>
          </a:bodyPr>
          <a:lstStyle/>
          <a:p>
            <a:pPr algn="ctr">
              <a:lnSpc>
                <a:spcPts val="8733"/>
              </a:lnSpc>
            </a:pPr>
            <a:r>
              <a:rPr lang="en-US" sz="7939">
                <a:solidFill>
                  <a:srgbClr val="FFFFFF">
                    <a:alpha val="29804"/>
                  </a:srgbClr>
                </a:solidFill>
                <a:latin typeface="Inter Ultra-Bold"/>
              </a:rPr>
              <a:t>MAGNET</a:t>
            </a:r>
          </a:p>
        </p:txBody>
      </p:sp>
      <p:sp>
        <p:nvSpPr>
          <p:cNvPr name="TextBox 13" id="13"/>
          <p:cNvSpPr txBox="true"/>
          <p:nvPr/>
        </p:nvSpPr>
        <p:spPr>
          <a:xfrm rot="-5400000">
            <a:off x="-1069722" y="4574832"/>
            <a:ext cx="6352322" cy="1137335"/>
          </a:xfrm>
          <a:prstGeom prst="rect">
            <a:avLst/>
          </a:prstGeom>
        </p:spPr>
        <p:txBody>
          <a:bodyPr anchor="t" rtlCol="false" tIns="0" lIns="0" bIns="0" rIns="0">
            <a:spAutoFit/>
          </a:bodyPr>
          <a:lstStyle/>
          <a:p>
            <a:pPr algn="ctr">
              <a:lnSpc>
                <a:spcPts val="8733"/>
              </a:lnSpc>
            </a:pPr>
            <a:r>
              <a:rPr lang="en-US" sz="7939">
                <a:solidFill>
                  <a:srgbClr val="FFFFFF">
                    <a:alpha val="29804"/>
                  </a:srgbClr>
                </a:solidFill>
                <a:latin typeface="Inter Ultra-Bold"/>
              </a:rPr>
              <a:t>MUSCLE</a:t>
            </a:r>
          </a:p>
        </p:txBody>
      </p:sp>
      <p:sp>
        <p:nvSpPr>
          <p:cNvPr name="TextBox 14" id="14"/>
          <p:cNvSpPr txBox="true"/>
          <p:nvPr/>
        </p:nvSpPr>
        <p:spPr>
          <a:xfrm rot="0">
            <a:off x="3392578" y="3539423"/>
            <a:ext cx="11010870" cy="569912"/>
          </a:xfrm>
          <a:prstGeom prst="rect">
            <a:avLst/>
          </a:prstGeom>
        </p:spPr>
        <p:txBody>
          <a:bodyPr anchor="t" rtlCol="false" tIns="0" lIns="0" bIns="0" rIns="0">
            <a:spAutoFit/>
          </a:bodyPr>
          <a:lstStyle/>
          <a:p>
            <a:pPr algn="l">
              <a:lnSpc>
                <a:spcPts val="4399"/>
              </a:lnSpc>
            </a:pPr>
            <a:r>
              <a:rPr lang="en-US" sz="3999">
                <a:solidFill>
                  <a:srgbClr val="FFFFFF"/>
                </a:solidFill>
                <a:latin typeface="Inter Ultra-Bold"/>
              </a:rPr>
              <a:t>Mahesh Talluri                         - AP21110010744</a:t>
            </a:r>
          </a:p>
        </p:txBody>
      </p:sp>
      <p:sp>
        <p:nvSpPr>
          <p:cNvPr name="TextBox 15" id="15"/>
          <p:cNvSpPr txBox="true"/>
          <p:nvPr/>
        </p:nvSpPr>
        <p:spPr>
          <a:xfrm rot="0">
            <a:off x="3392578" y="4421279"/>
            <a:ext cx="11010870" cy="569912"/>
          </a:xfrm>
          <a:prstGeom prst="rect">
            <a:avLst/>
          </a:prstGeom>
        </p:spPr>
        <p:txBody>
          <a:bodyPr anchor="t" rtlCol="false" tIns="0" lIns="0" bIns="0" rIns="0">
            <a:spAutoFit/>
          </a:bodyPr>
          <a:lstStyle/>
          <a:p>
            <a:pPr algn="l">
              <a:lnSpc>
                <a:spcPts val="4399"/>
              </a:lnSpc>
            </a:pPr>
            <a:r>
              <a:rPr lang="en-US" sz="3999">
                <a:solidFill>
                  <a:srgbClr val="FFFFFF"/>
                </a:solidFill>
                <a:latin typeface="Inter Ultra-Bold"/>
              </a:rPr>
              <a:t>Sambasiva Rao Avula          - AP21110010745</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3051810">
            <a:off x="1109391" y="1020676"/>
            <a:ext cx="328055" cy="242761"/>
          </a:xfrm>
          <a:custGeom>
            <a:avLst/>
            <a:gdLst/>
            <a:ahLst/>
            <a:cxnLst/>
            <a:rect r="r" b="b" t="t" l="l"/>
            <a:pathLst>
              <a:path h="242761" w="328055">
                <a:moveTo>
                  <a:pt x="0" y="0"/>
                </a:moveTo>
                <a:lnTo>
                  <a:pt x="328056" y="0"/>
                </a:lnTo>
                <a:lnTo>
                  <a:pt x="328056" y="242761"/>
                </a:lnTo>
                <a:lnTo>
                  <a:pt x="0" y="24276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9693981" y="1580405"/>
            <a:ext cx="4511817" cy="1506391"/>
            <a:chOff x="0" y="0"/>
            <a:chExt cx="1301110" cy="434411"/>
          </a:xfrm>
        </p:grpSpPr>
        <p:sp>
          <p:nvSpPr>
            <p:cNvPr name="Freeform 5" id="5"/>
            <p:cNvSpPr/>
            <p:nvPr/>
          </p:nvSpPr>
          <p:spPr>
            <a:xfrm flipH="false" flipV="false" rot="0">
              <a:off x="0" y="0"/>
              <a:ext cx="1301110" cy="434410"/>
            </a:xfrm>
            <a:custGeom>
              <a:avLst/>
              <a:gdLst/>
              <a:ahLst/>
              <a:cxnLst/>
              <a:rect r="r" b="b" t="t" l="l"/>
              <a:pathLst>
                <a:path h="434410" w="1301110">
                  <a:moveTo>
                    <a:pt x="0" y="0"/>
                  </a:moveTo>
                  <a:lnTo>
                    <a:pt x="1301110" y="0"/>
                  </a:lnTo>
                  <a:lnTo>
                    <a:pt x="1301110" y="434410"/>
                  </a:lnTo>
                  <a:lnTo>
                    <a:pt x="0" y="434410"/>
                  </a:lnTo>
                  <a:close/>
                </a:path>
              </a:pathLst>
            </a:custGeom>
            <a:gradFill rotWithShape="true">
              <a:gsLst>
                <a:gs pos="0">
                  <a:srgbClr val="9B4100">
                    <a:alpha val="100000"/>
                  </a:srgbClr>
                </a:gs>
                <a:gs pos="100000">
                  <a:srgbClr val="FF7300">
                    <a:alpha val="100000"/>
                  </a:srgbClr>
                </a:gs>
              </a:gsLst>
              <a:lin ang="0"/>
            </a:gradFill>
          </p:spPr>
        </p:sp>
        <p:sp>
          <p:nvSpPr>
            <p:cNvPr name="TextBox 6" id="6"/>
            <p:cNvSpPr txBox="true"/>
            <p:nvPr/>
          </p:nvSpPr>
          <p:spPr>
            <a:xfrm>
              <a:off x="0" y="-66675"/>
              <a:ext cx="1301110" cy="501086"/>
            </a:xfrm>
            <a:prstGeom prst="rect">
              <a:avLst/>
            </a:prstGeom>
          </p:spPr>
          <p:txBody>
            <a:bodyPr anchor="ctr" rtlCol="false" tIns="50800" lIns="50800" bIns="50800" rIns="50800"/>
            <a:lstStyle/>
            <a:p>
              <a:pPr algn="ctr">
                <a:lnSpc>
                  <a:spcPts val="2800"/>
                </a:lnSpc>
              </a:pPr>
            </a:p>
          </p:txBody>
        </p:sp>
      </p:grpSp>
      <p:grpSp>
        <p:nvGrpSpPr>
          <p:cNvPr name="Group 7" id="7"/>
          <p:cNvGrpSpPr/>
          <p:nvPr/>
        </p:nvGrpSpPr>
        <p:grpSpPr>
          <a:xfrm rot="0">
            <a:off x="13110718" y="-635633"/>
            <a:ext cx="7397744" cy="11558267"/>
            <a:chOff x="0" y="0"/>
            <a:chExt cx="8490124" cy="13265007"/>
          </a:xfrm>
        </p:grpSpPr>
        <p:sp>
          <p:nvSpPr>
            <p:cNvPr name="Freeform 8" id="8"/>
            <p:cNvSpPr/>
            <p:nvPr/>
          </p:nvSpPr>
          <p:spPr>
            <a:xfrm flipH="false" flipV="false" rot="0">
              <a:off x="0" y="0"/>
              <a:ext cx="8490124" cy="13265007"/>
            </a:xfrm>
            <a:custGeom>
              <a:avLst/>
              <a:gdLst/>
              <a:ahLst/>
              <a:cxnLst/>
              <a:rect r="r" b="b" t="t" l="l"/>
              <a:pathLst>
                <a:path h="13265007" w="8490124">
                  <a:moveTo>
                    <a:pt x="0" y="13265007"/>
                  </a:moveTo>
                  <a:lnTo>
                    <a:pt x="986592" y="0"/>
                  </a:lnTo>
                  <a:lnTo>
                    <a:pt x="8490124" y="0"/>
                  </a:lnTo>
                  <a:lnTo>
                    <a:pt x="7503532" y="13265007"/>
                  </a:lnTo>
                  <a:close/>
                </a:path>
              </a:pathLst>
            </a:custGeom>
            <a:blipFill>
              <a:blip r:embed="rId5"/>
              <a:stretch>
                <a:fillRect l="-2047" t="0" r="-2047" b="0"/>
              </a:stretch>
            </a:blipFill>
          </p:spPr>
        </p:sp>
      </p:grpSp>
      <p:grpSp>
        <p:nvGrpSpPr>
          <p:cNvPr name="Group 9" id="9"/>
          <p:cNvGrpSpPr/>
          <p:nvPr/>
        </p:nvGrpSpPr>
        <p:grpSpPr>
          <a:xfrm rot="0">
            <a:off x="8035154" y="853828"/>
            <a:ext cx="4365995" cy="2595576"/>
            <a:chOff x="0" y="0"/>
            <a:chExt cx="4705432" cy="2797371"/>
          </a:xfrm>
        </p:grpSpPr>
        <p:sp>
          <p:nvSpPr>
            <p:cNvPr name="Freeform 10" id="10"/>
            <p:cNvSpPr/>
            <p:nvPr/>
          </p:nvSpPr>
          <p:spPr>
            <a:xfrm flipH="false" flipV="false" rot="0">
              <a:off x="0" y="0"/>
              <a:ext cx="4705432" cy="2797371"/>
            </a:xfrm>
            <a:custGeom>
              <a:avLst/>
              <a:gdLst/>
              <a:ahLst/>
              <a:cxnLst/>
              <a:rect r="r" b="b" t="t" l="l"/>
              <a:pathLst>
                <a:path h="2797371" w="4705432">
                  <a:moveTo>
                    <a:pt x="0" y="2797371"/>
                  </a:moveTo>
                  <a:lnTo>
                    <a:pt x="546793" y="0"/>
                  </a:lnTo>
                  <a:lnTo>
                    <a:pt x="4705432" y="0"/>
                  </a:lnTo>
                  <a:lnTo>
                    <a:pt x="4158639" y="2797371"/>
                  </a:lnTo>
                  <a:close/>
                </a:path>
              </a:pathLst>
            </a:custGeom>
            <a:blipFill>
              <a:blip r:embed="rId6"/>
              <a:stretch>
                <a:fillRect l="0" t="-6034" r="0" b="-6034"/>
              </a:stretch>
            </a:blipFill>
          </p:spPr>
        </p:sp>
      </p:grpSp>
      <p:sp>
        <p:nvSpPr>
          <p:cNvPr name="TextBox 11" id="11"/>
          <p:cNvSpPr txBox="true"/>
          <p:nvPr/>
        </p:nvSpPr>
        <p:spPr>
          <a:xfrm rot="0">
            <a:off x="1471096" y="1822861"/>
            <a:ext cx="5722867" cy="993775"/>
          </a:xfrm>
          <a:prstGeom prst="rect">
            <a:avLst/>
          </a:prstGeom>
        </p:spPr>
        <p:txBody>
          <a:bodyPr anchor="t" rtlCol="false" tIns="0" lIns="0" bIns="0" rIns="0">
            <a:spAutoFit/>
          </a:bodyPr>
          <a:lstStyle/>
          <a:p>
            <a:pPr algn="l">
              <a:lnSpc>
                <a:spcPts val="7699"/>
              </a:lnSpc>
            </a:pPr>
            <a:r>
              <a:rPr lang="en-US" sz="6999">
                <a:solidFill>
                  <a:srgbClr val="F97000"/>
                </a:solidFill>
                <a:latin typeface="Inter Ultra-Bold"/>
              </a:rPr>
              <a:t>Table of </a:t>
            </a:r>
          </a:p>
        </p:txBody>
      </p:sp>
      <p:sp>
        <p:nvSpPr>
          <p:cNvPr name="TextBox 12" id="12"/>
          <p:cNvSpPr txBox="true"/>
          <p:nvPr/>
        </p:nvSpPr>
        <p:spPr>
          <a:xfrm rot="0">
            <a:off x="3830271" y="2985854"/>
            <a:ext cx="5722867" cy="993775"/>
          </a:xfrm>
          <a:prstGeom prst="rect">
            <a:avLst/>
          </a:prstGeom>
        </p:spPr>
        <p:txBody>
          <a:bodyPr anchor="t" rtlCol="false" tIns="0" lIns="0" bIns="0" rIns="0">
            <a:spAutoFit/>
          </a:bodyPr>
          <a:lstStyle/>
          <a:p>
            <a:pPr algn="l">
              <a:lnSpc>
                <a:spcPts val="7699"/>
              </a:lnSpc>
            </a:pPr>
            <a:r>
              <a:rPr lang="en-US" sz="6999">
                <a:solidFill>
                  <a:srgbClr val="FFFFFF"/>
                </a:solidFill>
                <a:latin typeface="Inter Ultra-Bold"/>
              </a:rPr>
              <a:t>Contents</a:t>
            </a:r>
          </a:p>
        </p:txBody>
      </p:sp>
      <p:sp>
        <p:nvSpPr>
          <p:cNvPr name="TextBox 13" id="13"/>
          <p:cNvSpPr txBox="true"/>
          <p:nvPr/>
        </p:nvSpPr>
        <p:spPr>
          <a:xfrm rot="0">
            <a:off x="1471096" y="4649154"/>
            <a:ext cx="6285271" cy="3446780"/>
          </a:xfrm>
          <a:prstGeom prst="rect">
            <a:avLst/>
          </a:prstGeom>
        </p:spPr>
        <p:txBody>
          <a:bodyPr anchor="t" rtlCol="false" tIns="0" lIns="0" bIns="0" rIns="0">
            <a:spAutoFit/>
          </a:bodyPr>
          <a:lstStyle/>
          <a:p>
            <a:pPr algn="l">
              <a:lnSpc>
                <a:spcPts val="3850"/>
              </a:lnSpc>
            </a:pPr>
            <a:r>
              <a:rPr lang="en-US" sz="3500">
                <a:solidFill>
                  <a:srgbClr val="FFFFFF"/>
                </a:solidFill>
                <a:latin typeface="Inter Ultra-Bold"/>
              </a:rPr>
              <a:t>INTRODUCTION</a:t>
            </a:r>
          </a:p>
          <a:p>
            <a:pPr algn="l">
              <a:lnSpc>
                <a:spcPts val="3850"/>
              </a:lnSpc>
            </a:pPr>
          </a:p>
          <a:p>
            <a:pPr algn="l">
              <a:lnSpc>
                <a:spcPts val="3850"/>
              </a:lnSpc>
            </a:pPr>
            <a:r>
              <a:rPr lang="en-US" sz="3500">
                <a:solidFill>
                  <a:srgbClr val="FFFFFF"/>
                </a:solidFill>
                <a:latin typeface="Inter Ultra-Bold"/>
              </a:rPr>
              <a:t>TECHNOLOGIES USED</a:t>
            </a:r>
          </a:p>
          <a:p>
            <a:pPr algn="l">
              <a:lnSpc>
                <a:spcPts val="3850"/>
              </a:lnSpc>
            </a:pPr>
          </a:p>
          <a:p>
            <a:pPr algn="l">
              <a:lnSpc>
                <a:spcPts val="3850"/>
              </a:lnSpc>
            </a:pPr>
            <a:r>
              <a:rPr lang="en-US" sz="3500">
                <a:solidFill>
                  <a:srgbClr val="FFFFFF"/>
                </a:solidFill>
                <a:latin typeface="Inter Ultra-Bold"/>
              </a:rPr>
              <a:t>FUNCTIONS</a:t>
            </a:r>
          </a:p>
          <a:p>
            <a:pPr algn="l">
              <a:lnSpc>
                <a:spcPts val="3850"/>
              </a:lnSpc>
            </a:pPr>
          </a:p>
          <a:p>
            <a:pPr algn="l">
              <a:lnSpc>
                <a:spcPts val="3850"/>
              </a:lnSpc>
            </a:pPr>
            <a:r>
              <a:rPr lang="en-US" sz="3500">
                <a:solidFill>
                  <a:srgbClr val="FFFFFF"/>
                </a:solidFill>
                <a:latin typeface="Inter Ultra-Bold"/>
              </a:rPr>
              <a:t>CONCLUSION</a:t>
            </a:r>
          </a:p>
        </p:txBody>
      </p:sp>
      <p:sp>
        <p:nvSpPr>
          <p:cNvPr name="TextBox 14" id="14"/>
          <p:cNvSpPr txBox="true"/>
          <p:nvPr/>
        </p:nvSpPr>
        <p:spPr>
          <a:xfrm rot="0">
            <a:off x="1742265" y="1047750"/>
            <a:ext cx="2643037" cy="282575"/>
          </a:xfrm>
          <a:prstGeom prst="rect">
            <a:avLst/>
          </a:prstGeom>
        </p:spPr>
        <p:txBody>
          <a:bodyPr anchor="t" rtlCol="false" tIns="0" lIns="0" bIns="0" rIns="0">
            <a:spAutoFit/>
          </a:bodyPr>
          <a:lstStyle/>
          <a:p>
            <a:pPr algn="l">
              <a:lnSpc>
                <a:spcPts val="2199"/>
              </a:lnSpc>
            </a:pPr>
            <a:r>
              <a:rPr lang="en-US" sz="1999">
                <a:solidFill>
                  <a:srgbClr val="FFFFFF"/>
                </a:solidFill>
                <a:latin typeface="Inter Ultra-Bold"/>
              </a:rPr>
              <a:t>MUSCLE MAGNET</a:t>
            </a:r>
          </a:p>
        </p:txBody>
      </p:sp>
      <p:sp>
        <p:nvSpPr>
          <p:cNvPr name="TextBox 15" id="15"/>
          <p:cNvSpPr txBox="true"/>
          <p:nvPr/>
        </p:nvSpPr>
        <p:spPr>
          <a:xfrm rot="0">
            <a:off x="9144000" y="9147938"/>
            <a:ext cx="9311638" cy="1139062"/>
          </a:xfrm>
          <a:prstGeom prst="rect">
            <a:avLst/>
          </a:prstGeom>
        </p:spPr>
        <p:txBody>
          <a:bodyPr anchor="t" rtlCol="false" tIns="0" lIns="0" bIns="0" rIns="0">
            <a:spAutoFit/>
          </a:bodyPr>
          <a:lstStyle/>
          <a:p>
            <a:pPr algn="l">
              <a:lnSpc>
                <a:spcPts val="8733"/>
              </a:lnSpc>
            </a:pPr>
            <a:r>
              <a:rPr lang="en-US" sz="7939">
                <a:solidFill>
                  <a:srgbClr val="FFFFFF">
                    <a:alpha val="29804"/>
                  </a:srgbClr>
                </a:solidFill>
                <a:latin typeface="Inter Ultra-Bold"/>
              </a:rPr>
              <a:t>MUSCLE MAGNET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3338553" y="-847532"/>
            <a:ext cx="4188557" cy="11982064"/>
            <a:chOff x="0" y="0"/>
            <a:chExt cx="1207889" cy="3455368"/>
          </a:xfrm>
        </p:grpSpPr>
        <p:sp>
          <p:nvSpPr>
            <p:cNvPr name="Freeform 4" id="4"/>
            <p:cNvSpPr/>
            <p:nvPr/>
          </p:nvSpPr>
          <p:spPr>
            <a:xfrm flipH="false" flipV="false" rot="0">
              <a:off x="0" y="0"/>
              <a:ext cx="1207889" cy="3455368"/>
            </a:xfrm>
            <a:custGeom>
              <a:avLst/>
              <a:gdLst/>
              <a:ahLst/>
              <a:cxnLst/>
              <a:rect r="r" b="b" t="t" l="l"/>
              <a:pathLst>
                <a:path h="3455368" w="1207889">
                  <a:moveTo>
                    <a:pt x="0" y="0"/>
                  </a:moveTo>
                  <a:lnTo>
                    <a:pt x="1207889" y="0"/>
                  </a:lnTo>
                  <a:lnTo>
                    <a:pt x="1207889" y="3455368"/>
                  </a:lnTo>
                  <a:lnTo>
                    <a:pt x="0" y="3455368"/>
                  </a:lnTo>
                  <a:close/>
                </a:path>
              </a:pathLst>
            </a:custGeom>
            <a:gradFill rotWithShape="true">
              <a:gsLst>
                <a:gs pos="0">
                  <a:srgbClr val="9B4100">
                    <a:alpha val="100000"/>
                  </a:srgbClr>
                </a:gs>
                <a:gs pos="100000">
                  <a:srgbClr val="FF7300">
                    <a:alpha val="100000"/>
                  </a:srgbClr>
                </a:gs>
              </a:gsLst>
              <a:lin ang="0"/>
            </a:gradFill>
          </p:spPr>
        </p:sp>
        <p:sp>
          <p:nvSpPr>
            <p:cNvPr name="TextBox 5" id="5"/>
            <p:cNvSpPr txBox="true"/>
            <p:nvPr/>
          </p:nvSpPr>
          <p:spPr>
            <a:xfrm>
              <a:off x="0" y="-66675"/>
              <a:ext cx="1207889" cy="3522043"/>
            </a:xfrm>
            <a:prstGeom prst="rect">
              <a:avLst/>
            </a:prstGeom>
          </p:spPr>
          <p:txBody>
            <a:bodyPr anchor="ctr" rtlCol="false" tIns="50800" lIns="50800" bIns="50800" rIns="50800"/>
            <a:lstStyle/>
            <a:p>
              <a:pPr algn="ctr">
                <a:lnSpc>
                  <a:spcPts val="2800"/>
                </a:lnSpc>
              </a:pPr>
            </a:p>
          </p:txBody>
        </p:sp>
      </p:grpSp>
      <p:grpSp>
        <p:nvGrpSpPr>
          <p:cNvPr name="Group 6" id="6"/>
          <p:cNvGrpSpPr/>
          <p:nvPr/>
        </p:nvGrpSpPr>
        <p:grpSpPr>
          <a:xfrm rot="0">
            <a:off x="10698058" y="2389069"/>
            <a:ext cx="5280990" cy="6015142"/>
            <a:chOff x="0" y="0"/>
            <a:chExt cx="7041320" cy="8020189"/>
          </a:xfrm>
        </p:grpSpPr>
        <p:pic>
          <p:nvPicPr>
            <p:cNvPr name="Picture 7" id="7"/>
            <p:cNvPicPr>
              <a:picLocks noChangeAspect="true"/>
            </p:cNvPicPr>
            <p:nvPr/>
          </p:nvPicPr>
          <p:blipFill>
            <a:blip r:embed="rId3"/>
            <a:srcRect l="20753" t="0" r="20753" b="0"/>
            <a:stretch>
              <a:fillRect/>
            </a:stretch>
          </p:blipFill>
          <p:spPr>
            <a:xfrm flipH="false" flipV="false">
              <a:off x="0" y="0"/>
              <a:ext cx="7041320" cy="8020189"/>
            </a:xfrm>
            <a:prstGeom prst="rect">
              <a:avLst/>
            </a:prstGeom>
          </p:spPr>
        </p:pic>
      </p:grpSp>
      <p:sp>
        <p:nvSpPr>
          <p:cNvPr name="Freeform 8" id="8"/>
          <p:cNvSpPr/>
          <p:nvPr/>
        </p:nvSpPr>
        <p:spPr>
          <a:xfrm flipH="false" flipV="false" rot="3051810">
            <a:off x="1109391" y="1020676"/>
            <a:ext cx="328055" cy="242761"/>
          </a:xfrm>
          <a:custGeom>
            <a:avLst/>
            <a:gdLst/>
            <a:ahLst/>
            <a:cxnLst/>
            <a:rect r="r" b="b" t="t" l="l"/>
            <a:pathLst>
              <a:path h="242761" w="328055">
                <a:moveTo>
                  <a:pt x="0" y="0"/>
                </a:moveTo>
                <a:lnTo>
                  <a:pt x="328056" y="0"/>
                </a:lnTo>
                <a:lnTo>
                  <a:pt x="328056" y="242761"/>
                </a:lnTo>
                <a:lnTo>
                  <a:pt x="0" y="2427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1621963" y="1047750"/>
            <a:ext cx="2643037" cy="282575"/>
          </a:xfrm>
          <a:prstGeom prst="rect">
            <a:avLst/>
          </a:prstGeom>
        </p:spPr>
        <p:txBody>
          <a:bodyPr anchor="t" rtlCol="false" tIns="0" lIns="0" bIns="0" rIns="0">
            <a:spAutoFit/>
          </a:bodyPr>
          <a:lstStyle/>
          <a:p>
            <a:pPr algn="l">
              <a:lnSpc>
                <a:spcPts val="2199"/>
              </a:lnSpc>
            </a:pPr>
            <a:r>
              <a:rPr lang="en-US" sz="1999">
                <a:solidFill>
                  <a:srgbClr val="FFFFFF"/>
                </a:solidFill>
                <a:latin typeface="Inter Ultra-Bold"/>
              </a:rPr>
              <a:t>MUSCLE MAGNET</a:t>
            </a:r>
          </a:p>
        </p:txBody>
      </p:sp>
      <p:sp>
        <p:nvSpPr>
          <p:cNvPr name="TextBox 10" id="10"/>
          <p:cNvSpPr txBox="true"/>
          <p:nvPr/>
        </p:nvSpPr>
        <p:spPr>
          <a:xfrm rot="0">
            <a:off x="931253" y="1937478"/>
            <a:ext cx="8940084" cy="1003300"/>
          </a:xfrm>
          <a:prstGeom prst="rect">
            <a:avLst/>
          </a:prstGeom>
        </p:spPr>
        <p:txBody>
          <a:bodyPr anchor="t" rtlCol="false" tIns="0" lIns="0" bIns="0" rIns="0">
            <a:spAutoFit/>
          </a:bodyPr>
          <a:lstStyle/>
          <a:p>
            <a:pPr algn="l">
              <a:lnSpc>
                <a:spcPts val="7699"/>
              </a:lnSpc>
            </a:pPr>
            <a:r>
              <a:rPr lang="en-US" sz="6999">
                <a:solidFill>
                  <a:srgbClr val="F97000"/>
                </a:solidFill>
                <a:latin typeface="Inter Ultra-Bold"/>
              </a:rPr>
              <a:t>Welcome to</a:t>
            </a:r>
          </a:p>
        </p:txBody>
      </p:sp>
      <p:sp>
        <p:nvSpPr>
          <p:cNvPr name="TextBox 11" id="11"/>
          <p:cNvSpPr txBox="true"/>
          <p:nvPr/>
        </p:nvSpPr>
        <p:spPr>
          <a:xfrm rot="0">
            <a:off x="977344" y="3007453"/>
            <a:ext cx="8940084" cy="993775"/>
          </a:xfrm>
          <a:prstGeom prst="rect">
            <a:avLst/>
          </a:prstGeom>
        </p:spPr>
        <p:txBody>
          <a:bodyPr anchor="t" rtlCol="false" tIns="0" lIns="0" bIns="0" rIns="0">
            <a:spAutoFit/>
          </a:bodyPr>
          <a:lstStyle/>
          <a:p>
            <a:pPr algn="l">
              <a:lnSpc>
                <a:spcPts val="7699"/>
              </a:lnSpc>
            </a:pPr>
            <a:r>
              <a:rPr lang="en-US" sz="6999">
                <a:solidFill>
                  <a:srgbClr val="FFFFFF"/>
                </a:solidFill>
                <a:latin typeface="Inter Ultra-Bold"/>
              </a:rPr>
              <a:t>Muscle Magnet</a:t>
            </a:r>
          </a:p>
        </p:txBody>
      </p:sp>
      <p:sp>
        <p:nvSpPr>
          <p:cNvPr name="TextBox 12" id="12"/>
          <p:cNvSpPr txBox="true"/>
          <p:nvPr/>
        </p:nvSpPr>
        <p:spPr>
          <a:xfrm rot="0">
            <a:off x="1075741" y="4402312"/>
            <a:ext cx="8345967" cy="4323207"/>
          </a:xfrm>
          <a:prstGeom prst="rect">
            <a:avLst/>
          </a:prstGeom>
        </p:spPr>
        <p:txBody>
          <a:bodyPr anchor="t" rtlCol="false" tIns="0" lIns="0" bIns="0" rIns="0">
            <a:spAutoFit/>
          </a:bodyPr>
          <a:lstStyle/>
          <a:p>
            <a:pPr algn="just">
              <a:lnSpc>
                <a:spcPts val="4307"/>
              </a:lnSpc>
            </a:pPr>
            <a:r>
              <a:rPr lang="en-US" sz="2533">
                <a:solidFill>
                  <a:srgbClr val="FFFFFF"/>
                </a:solidFill>
                <a:latin typeface="Montserrat Semi-Bold"/>
              </a:rPr>
              <a:t>"Muscle Magnet" is your premier online fitness hub, providing a comprehensive suite of services tailored to your needs. From top-quality gym equipment to personalized training plans and expert guidance, we empower you to achieve your fitness goals. Join us and revolutionize your fitness journey with convenience, expertise, and community support.</a:t>
            </a:r>
          </a:p>
        </p:txBody>
      </p:sp>
      <p:sp>
        <p:nvSpPr>
          <p:cNvPr name="TextBox 13" id="13"/>
          <p:cNvSpPr txBox="true"/>
          <p:nvPr/>
        </p:nvSpPr>
        <p:spPr>
          <a:xfrm rot="5400000">
            <a:off x="13269626" y="3989674"/>
            <a:ext cx="9118412" cy="1139062"/>
          </a:xfrm>
          <a:prstGeom prst="rect">
            <a:avLst/>
          </a:prstGeom>
        </p:spPr>
        <p:txBody>
          <a:bodyPr anchor="t" rtlCol="false" tIns="0" lIns="0" bIns="0" rIns="0">
            <a:spAutoFit/>
          </a:bodyPr>
          <a:lstStyle/>
          <a:p>
            <a:pPr algn="l">
              <a:lnSpc>
                <a:spcPts val="8733"/>
              </a:lnSpc>
            </a:pPr>
            <a:r>
              <a:rPr lang="en-US" sz="7939">
                <a:solidFill>
                  <a:srgbClr val="FFFFFF">
                    <a:alpha val="29804"/>
                  </a:srgbClr>
                </a:solidFill>
                <a:latin typeface="Inter Ultra-Bold"/>
              </a:rPr>
              <a:t>MUSCLE MAGNET</a:t>
            </a:r>
          </a:p>
        </p:txBody>
      </p:sp>
      <p:sp>
        <p:nvSpPr>
          <p:cNvPr name="Freeform 14" id="14"/>
          <p:cNvSpPr/>
          <p:nvPr/>
        </p:nvSpPr>
        <p:spPr>
          <a:xfrm flipH="false" flipV="false" rot="0">
            <a:off x="-753670" y="9782175"/>
            <a:ext cx="10671098" cy="659668"/>
          </a:xfrm>
          <a:custGeom>
            <a:avLst/>
            <a:gdLst/>
            <a:ahLst/>
            <a:cxnLst/>
            <a:rect r="r" b="b" t="t" l="l"/>
            <a:pathLst>
              <a:path h="659668" w="10671098">
                <a:moveTo>
                  <a:pt x="0" y="0"/>
                </a:moveTo>
                <a:lnTo>
                  <a:pt x="10671098" y="0"/>
                </a:lnTo>
                <a:lnTo>
                  <a:pt x="10671098" y="659668"/>
                </a:lnTo>
                <a:lnTo>
                  <a:pt x="0" y="65966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9967186" y="2129816"/>
            <a:ext cx="5725744" cy="6024742"/>
            <a:chOff x="0" y="0"/>
            <a:chExt cx="7634325" cy="8032990"/>
          </a:xfrm>
        </p:grpSpPr>
        <p:pic>
          <p:nvPicPr>
            <p:cNvPr name="Picture 4" id="4"/>
            <p:cNvPicPr>
              <a:picLocks noChangeAspect="true"/>
            </p:cNvPicPr>
            <p:nvPr/>
          </p:nvPicPr>
          <p:blipFill>
            <a:blip r:embed="rId3"/>
            <a:srcRect l="18340" t="0" r="18340" b="0"/>
            <a:stretch>
              <a:fillRect/>
            </a:stretch>
          </p:blipFill>
          <p:spPr>
            <a:xfrm flipH="false" flipV="false">
              <a:off x="0" y="0"/>
              <a:ext cx="7634325" cy="8032990"/>
            </a:xfrm>
            <a:prstGeom prst="rect">
              <a:avLst/>
            </a:prstGeom>
          </p:spPr>
        </p:pic>
      </p:grpSp>
      <p:sp>
        <p:nvSpPr>
          <p:cNvPr name="Freeform 5" id="5"/>
          <p:cNvSpPr/>
          <p:nvPr/>
        </p:nvSpPr>
        <p:spPr>
          <a:xfrm flipH="false" flipV="false" rot="0">
            <a:off x="7682242" y="9550123"/>
            <a:ext cx="11920064" cy="736877"/>
          </a:xfrm>
          <a:custGeom>
            <a:avLst/>
            <a:gdLst/>
            <a:ahLst/>
            <a:cxnLst/>
            <a:rect r="r" b="b" t="t" l="l"/>
            <a:pathLst>
              <a:path h="736877" w="11920064">
                <a:moveTo>
                  <a:pt x="0" y="0"/>
                </a:moveTo>
                <a:lnTo>
                  <a:pt x="11920064" y="0"/>
                </a:lnTo>
                <a:lnTo>
                  <a:pt x="11920064" y="736877"/>
                </a:lnTo>
                <a:lnTo>
                  <a:pt x="0" y="736877"/>
                </a:lnTo>
                <a:lnTo>
                  <a:pt x="0" y="0"/>
                </a:lnTo>
                <a:close/>
              </a:path>
            </a:pathLst>
          </a:custGeom>
          <a:blipFill>
            <a:blip r:embed="rId4">
              <a:alphaModFix amt="41000"/>
              <a:extLst>
                <a:ext uri="{96DAC541-7B7A-43D3-8B79-37D633B846F1}">
                  <asvg:svgBlip xmlns:asvg="http://schemas.microsoft.com/office/drawing/2016/SVG/main" r:embed="rId5"/>
                </a:ext>
              </a:extLst>
            </a:blip>
            <a:stretch>
              <a:fillRect l="0" t="0" r="0" b="0"/>
            </a:stretch>
          </a:blipFill>
        </p:spPr>
      </p:sp>
      <p:grpSp>
        <p:nvGrpSpPr>
          <p:cNvPr name="Group 6" id="6"/>
          <p:cNvGrpSpPr/>
          <p:nvPr/>
        </p:nvGrpSpPr>
        <p:grpSpPr>
          <a:xfrm rot="0">
            <a:off x="15701196" y="-3242812"/>
            <a:ext cx="4188557" cy="5778154"/>
            <a:chOff x="0" y="0"/>
            <a:chExt cx="1207889" cy="1666294"/>
          </a:xfrm>
        </p:grpSpPr>
        <p:sp>
          <p:nvSpPr>
            <p:cNvPr name="Freeform 7" id="7"/>
            <p:cNvSpPr/>
            <p:nvPr/>
          </p:nvSpPr>
          <p:spPr>
            <a:xfrm flipH="false" flipV="false" rot="0">
              <a:off x="0" y="0"/>
              <a:ext cx="1207889" cy="1666294"/>
            </a:xfrm>
            <a:custGeom>
              <a:avLst/>
              <a:gdLst/>
              <a:ahLst/>
              <a:cxnLst/>
              <a:rect r="r" b="b" t="t" l="l"/>
              <a:pathLst>
                <a:path h="1666294" w="1207889">
                  <a:moveTo>
                    <a:pt x="0" y="0"/>
                  </a:moveTo>
                  <a:lnTo>
                    <a:pt x="1207889" y="0"/>
                  </a:lnTo>
                  <a:lnTo>
                    <a:pt x="1207889" y="1666294"/>
                  </a:lnTo>
                  <a:lnTo>
                    <a:pt x="0" y="1666294"/>
                  </a:lnTo>
                  <a:close/>
                </a:path>
              </a:pathLst>
            </a:custGeom>
            <a:gradFill rotWithShape="true">
              <a:gsLst>
                <a:gs pos="0">
                  <a:srgbClr val="9B4100">
                    <a:alpha val="100000"/>
                  </a:srgbClr>
                </a:gs>
                <a:gs pos="100000">
                  <a:srgbClr val="FF7300">
                    <a:alpha val="100000"/>
                  </a:srgbClr>
                </a:gs>
              </a:gsLst>
              <a:lin ang="0"/>
            </a:gradFill>
          </p:spPr>
        </p:sp>
        <p:sp>
          <p:nvSpPr>
            <p:cNvPr name="TextBox 8" id="8"/>
            <p:cNvSpPr txBox="true"/>
            <p:nvPr/>
          </p:nvSpPr>
          <p:spPr>
            <a:xfrm>
              <a:off x="0" y="-66675"/>
              <a:ext cx="1207889" cy="1732969"/>
            </a:xfrm>
            <a:prstGeom prst="rect">
              <a:avLst/>
            </a:prstGeom>
          </p:spPr>
          <p:txBody>
            <a:bodyPr anchor="ctr" rtlCol="false" tIns="50800" lIns="50800" bIns="50800" rIns="50800"/>
            <a:lstStyle/>
            <a:p>
              <a:pPr algn="ctr">
                <a:lnSpc>
                  <a:spcPts val="2800"/>
                </a:lnSpc>
              </a:pPr>
            </a:p>
          </p:txBody>
        </p:sp>
      </p:grpSp>
      <p:sp>
        <p:nvSpPr>
          <p:cNvPr name="TextBox 9" id="9"/>
          <p:cNvSpPr txBox="true"/>
          <p:nvPr/>
        </p:nvSpPr>
        <p:spPr>
          <a:xfrm rot="0">
            <a:off x="1028700" y="1618636"/>
            <a:ext cx="7407816" cy="775294"/>
          </a:xfrm>
          <a:prstGeom prst="rect">
            <a:avLst/>
          </a:prstGeom>
        </p:spPr>
        <p:txBody>
          <a:bodyPr anchor="t" rtlCol="false" tIns="0" lIns="0" bIns="0" rIns="0">
            <a:spAutoFit/>
          </a:bodyPr>
          <a:lstStyle/>
          <a:p>
            <a:pPr algn="l">
              <a:lnSpc>
                <a:spcPts val="5975"/>
              </a:lnSpc>
            </a:pPr>
            <a:r>
              <a:rPr lang="en-US" sz="5432">
                <a:solidFill>
                  <a:srgbClr val="F97000"/>
                </a:solidFill>
                <a:latin typeface="Inter Ultra-Bold"/>
              </a:rPr>
              <a:t>Technologies Used </a:t>
            </a:r>
          </a:p>
        </p:txBody>
      </p:sp>
      <p:sp>
        <p:nvSpPr>
          <p:cNvPr name="TextBox 10" id="10"/>
          <p:cNvSpPr txBox="true"/>
          <p:nvPr/>
        </p:nvSpPr>
        <p:spPr>
          <a:xfrm rot="0">
            <a:off x="1028700" y="3424633"/>
            <a:ext cx="7407816" cy="600075"/>
          </a:xfrm>
          <a:prstGeom prst="rect">
            <a:avLst/>
          </a:prstGeom>
        </p:spPr>
        <p:txBody>
          <a:bodyPr anchor="t" rtlCol="false" tIns="0" lIns="0" bIns="0" rIns="0">
            <a:spAutoFit/>
          </a:bodyPr>
          <a:lstStyle/>
          <a:p>
            <a:pPr algn="just">
              <a:lnSpc>
                <a:spcPts val="5100"/>
              </a:lnSpc>
            </a:pPr>
            <a:r>
              <a:rPr lang="en-US" sz="3000">
                <a:solidFill>
                  <a:srgbClr val="FFFFFF"/>
                </a:solidFill>
                <a:latin typeface="Montserrat Semi-Bold"/>
              </a:rPr>
              <a:t>Html is used to define the structure </a:t>
            </a:r>
          </a:p>
        </p:txBody>
      </p:sp>
      <p:sp>
        <p:nvSpPr>
          <p:cNvPr name="TextBox 11" id="11"/>
          <p:cNvSpPr txBox="true"/>
          <p:nvPr/>
        </p:nvSpPr>
        <p:spPr>
          <a:xfrm rot="0">
            <a:off x="10783510" y="9508298"/>
            <a:ext cx="6245102" cy="778702"/>
          </a:xfrm>
          <a:prstGeom prst="rect">
            <a:avLst/>
          </a:prstGeom>
        </p:spPr>
        <p:txBody>
          <a:bodyPr anchor="t" rtlCol="false" tIns="0" lIns="0" bIns="0" rIns="0">
            <a:spAutoFit/>
          </a:bodyPr>
          <a:lstStyle/>
          <a:p>
            <a:pPr algn="l">
              <a:lnSpc>
                <a:spcPts val="5984"/>
              </a:lnSpc>
            </a:pPr>
            <a:r>
              <a:rPr lang="en-US" sz="5440">
                <a:solidFill>
                  <a:srgbClr val="FFFFFF">
                    <a:alpha val="32941"/>
                  </a:srgbClr>
                </a:solidFill>
                <a:latin typeface="Inter Ultra-Bold"/>
              </a:rPr>
              <a:t>MUSCLE MAGNET</a:t>
            </a:r>
          </a:p>
        </p:txBody>
      </p:sp>
      <p:sp>
        <p:nvSpPr>
          <p:cNvPr name="Freeform 12" id="12"/>
          <p:cNvSpPr/>
          <p:nvPr/>
        </p:nvSpPr>
        <p:spPr>
          <a:xfrm flipH="false" flipV="false" rot="3051810">
            <a:off x="1109391" y="1020676"/>
            <a:ext cx="328055" cy="242761"/>
          </a:xfrm>
          <a:custGeom>
            <a:avLst/>
            <a:gdLst/>
            <a:ahLst/>
            <a:cxnLst/>
            <a:rect r="r" b="b" t="t" l="l"/>
            <a:pathLst>
              <a:path h="242761" w="328055">
                <a:moveTo>
                  <a:pt x="0" y="0"/>
                </a:moveTo>
                <a:lnTo>
                  <a:pt x="328056" y="0"/>
                </a:lnTo>
                <a:lnTo>
                  <a:pt x="328056" y="242761"/>
                </a:lnTo>
                <a:lnTo>
                  <a:pt x="0" y="24276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3" id="13"/>
          <p:cNvSpPr txBox="true"/>
          <p:nvPr/>
        </p:nvSpPr>
        <p:spPr>
          <a:xfrm rot="0">
            <a:off x="1742265" y="1047750"/>
            <a:ext cx="2643037" cy="282575"/>
          </a:xfrm>
          <a:prstGeom prst="rect">
            <a:avLst/>
          </a:prstGeom>
        </p:spPr>
        <p:txBody>
          <a:bodyPr anchor="t" rtlCol="false" tIns="0" lIns="0" bIns="0" rIns="0">
            <a:spAutoFit/>
          </a:bodyPr>
          <a:lstStyle/>
          <a:p>
            <a:pPr algn="l">
              <a:lnSpc>
                <a:spcPts val="2199"/>
              </a:lnSpc>
            </a:pPr>
            <a:r>
              <a:rPr lang="en-US" sz="1999">
                <a:solidFill>
                  <a:srgbClr val="FFFFFF"/>
                </a:solidFill>
                <a:latin typeface="Inter Ultra-Bold"/>
              </a:rPr>
              <a:t>MUSCLE MAGNET</a:t>
            </a:r>
          </a:p>
        </p:txBody>
      </p:sp>
      <p:sp>
        <p:nvSpPr>
          <p:cNvPr name="TextBox 14" id="14"/>
          <p:cNvSpPr txBox="true"/>
          <p:nvPr/>
        </p:nvSpPr>
        <p:spPr>
          <a:xfrm rot="0">
            <a:off x="1028700" y="4300933"/>
            <a:ext cx="8589647" cy="600075"/>
          </a:xfrm>
          <a:prstGeom prst="rect">
            <a:avLst/>
          </a:prstGeom>
        </p:spPr>
        <p:txBody>
          <a:bodyPr anchor="t" rtlCol="false" tIns="0" lIns="0" bIns="0" rIns="0">
            <a:spAutoFit/>
          </a:bodyPr>
          <a:lstStyle/>
          <a:p>
            <a:pPr algn="just">
              <a:lnSpc>
                <a:spcPts val="5100"/>
              </a:lnSpc>
            </a:pPr>
            <a:r>
              <a:rPr lang="en-US" sz="3000">
                <a:solidFill>
                  <a:srgbClr val="FFFFFF"/>
                </a:solidFill>
                <a:latin typeface="Montserrat Semi-Bold"/>
              </a:rPr>
              <a:t>CSS is used to add design for the webpage</a:t>
            </a:r>
          </a:p>
        </p:txBody>
      </p:sp>
      <p:sp>
        <p:nvSpPr>
          <p:cNvPr name="TextBox 15" id="15"/>
          <p:cNvSpPr txBox="true"/>
          <p:nvPr/>
        </p:nvSpPr>
        <p:spPr>
          <a:xfrm rot="0">
            <a:off x="1075741" y="5177233"/>
            <a:ext cx="7042283" cy="1247775"/>
          </a:xfrm>
          <a:prstGeom prst="rect">
            <a:avLst/>
          </a:prstGeom>
        </p:spPr>
        <p:txBody>
          <a:bodyPr anchor="t" rtlCol="false" tIns="0" lIns="0" bIns="0" rIns="0">
            <a:spAutoFit/>
          </a:bodyPr>
          <a:lstStyle/>
          <a:p>
            <a:pPr algn="just">
              <a:lnSpc>
                <a:spcPts val="5100"/>
              </a:lnSpc>
            </a:pPr>
            <a:r>
              <a:rPr lang="en-US" sz="3000">
                <a:solidFill>
                  <a:srgbClr val="FFFFFF"/>
                </a:solidFill>
                <a:latin typeface="Montserrat Bold"/>
              </a:rPr>
              <a:t>JavaScript is used to define the functionality of the website</a:t>
            </a:r>
          </a:p>
        </p:txBody>
      </p:sp>
      <p:sp>
        <p:nvSpPr>
          <p:cNvPr name="TextBox 16" id="16"/>
          <p:cNvSpPr txBox="true"/>
          <p:nvPr/>
        </p:nvSpPr>
        <p:spPr>
          <a:xfrm rot="0">
            <a:off x="1028700" y="6701233"/>
            <a:ext cx="7042283" cy="600075"/>
          </a:xfrm>
          <a:prstGeom prst="rect">
            <a:avLst/>
          </a:prstGeom>
        </p:spPr>
        <p:txBody>
          <a:bodyPr anchor="t" rtlCol="false" tIns="0" lIns="0" bIns="0" rIns="0">
            <a:spAutoFit/>
          </a:bodyPr>
          <a:lstStyle/>
          <a:p>
            <a:pPr algn="just">
              <a:lnSpc>
                <a:spcPts val="5100"/>
              </a:lnSpc>
            </a:pPr>
            <a:r>
              <a:rPr lang="en-US" sz="3000">
                <a:solidFill>
                  <a:srgbClr val="FFFFFF"/>
                </a:solidFill>
                <a:latin typeface="Montserrat Bold"/>
              </a:rPr>
              <a:t>VS Code is used as a code editor</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3051810">
            <a:off x="1109391" y="1020676"/>
            <a:ext cx="328055" cy="242761"/>
          </a:xfrm>
          <a:custGeom>
            <a:avLst/>
            <a:gdLst/>
            <a:ahLst/>
            <a:cxnLst/>
            <a:rect r="r" b="b" t="t" l="l"/>
            <a:pathLst>
              <a:path h="242761" w="328055">
                <a:moveTo>
                  <a:pt x="0" y="0"/>
                </a:moveTo>
                <a:lnTo>
                  <a:pt x="328056" y="0"/>
                </a:lnTo>
                <a:lnTo>
                  <a:pt x="328056" y="242761"/>
                </a:lnTo>
                <a:lnTo>
                  <a:pt x="0" y="24276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621963" y="1047750"/>
            <a:ext cx="2643037" cy="282575"/>
          </a:xfrm>
          <a:prstGeom prst="rect">
            <a:avLst/>
          </a:prstGeom>
        </p:spPr>
        <p:txBody>
          <a:bodyPr anchor="t" rtlCol="false" tIns="0" lIns="0" bIns="0" rIns="0">
            <a:spAutoFit/>
          </a:bodyPr>
          <a:lstStyle/>
          <a:p>
            <a:pPr algn="l">
              <a:lnSpc>
                <a:spcPts val="2199"/>
              </a:lnSpc>
            </a:pPr>
            <a:r>
              <a:rPr lang="en-US" sz="1999">
                <a:solidFill>
                  <a:srgbClr val="FFFFFF"/>
                </a:solidFill>
                <a:latin typeface="Inter Ultra-Bold"/>
              </a:rPr>
              <a:t>MUSCLE MAGNET</a:t>
            </a:r>
          </a:p>
        </p:txBody>
      </p:sp>
      <p:sp>
        <p:nvSpPr>
          <p:cNvPr name="TextBox 5" id="5"/>
          <p:cNvSpPr txBox="true"/>
          <p:nvPr/>
        </p:nvSpPr>
        <p:spPr>
          <a:xfrm rot="0">
            <a:off x="5063162" y="2155884"/>
            <a:ext cx="5577825" cy="1257811"/>
          </a:xfrm>
          <a:prstGeom prst="rect">
            <a:avLst/>
          </a:prstGeom>
        </p:spPr>
        <p:txBody>
          <a:bodyPr anchor="t" rtlCol="false" tIns="0" lIns="0" bIns="0" rIns="0">
            <a:spAutoFit/>
          </a:bodyPr>
          <a:lstStyle/>
          <a:p>
            <a:pPr algn="l">
              <a:lnSpc>
                <a:spcPts val="9686"/>
              </a:lnSpc>
            </a:pPr>
            <a:r>
              <a:rPr lang="en-US" sz="8805">
                <a:solidFill>
                  <a:srgbClr val="F97000"/>
                </a:solidFill>
                <a:latin typeface="Inter Ultra-Bold"/>
              </a:rPr>
              <a:t>Functions</a:t>
            </a:r>
          </a:p>
        </p:txBody>
      </p:sp>
      <p:grpSp>
        <p:nvGrpSpPr>
          <p:cNvPr name="Group 6" id="6"/>
          <p:cNvGrpSpPr/>
          <p:nvPr/>
        </p:nvGrpSpPr>
        <p:grpSpPr>
          <a:xfrm rot="0">
            <a:off x="16193722" y="-1092087"/>
            <a:ext cx="4188557" cy="11982064"/>
            <a:chOff x="0" y="0"/>
            <a:chExt cx="1207889" cy="3455368"/>
          </a:xfrm>
        </p:grpSpPr>
        <p:sp>
          <p:nvSpPr>
            <p:cNvPr name="Freeform 7" id="7"/>
            <p:cNvSpPr/>
            <p:nvPr/>
          </p:nvSpPr>
          <p:spPr>
            <a:xfrm flipH="false" flipV="false" rot="0">
              <a:off x="0" y="0"/>
              <a:ext cx="1207889" cy="3455368"/>
            </a:xfrm>
            <a:custGeom>
              <a:avLst/>
              <a:gdLst/>
              <a:ahLst/>
              <a:cxnLst/>
              <a:rect r="r" b="b" t="t" l="l"/>
              <a:pathLst>
                <a:path h="3455368" w="1207889">
                  <a:moveTo>
                    <a:pt x="0" y="0"/>
                  </a:moveTo>
                  <a:lnTo>
                    <a:pt x="1207889" y="0"/>
                  </a:lnTo>
                  <a:lnTo>
                    <a:pt x="1207889" y="3455368"/>
                  </a:lnTo>
                  <a:lnTo>
                    <a:pt x="0" y="3455368"/>
                  </a:lnTo>
                  <a:close/>
                </a:path>
              </a:pathLst>
            </a:custGeom>
            <a:gradFill rotWithShape="true">
              <a:gsLst>
                <a:gs pos="0">
                  <a:srgbClr val="9B4100">
                    <a:alpha val="100000"/>
                  </a:srgbClr>
                </a:gs>
                <a:gs pos="100000">
                  <a:srgbClr val="FF7300">
                    <a:alpha val="100000"/>
                  </a:srgbClr>
                </a:gs>
              </a:gsLst>
              <a:lin ang="0"/>
            </a:gradFill>
          </p:spPr>
        </p:sp>
        <p:sp>
          <p:nvSpPr>
            <p:cNvPr name="TextBox 8" id="8"/>
            <p:cNvSpPr txBox="true"/>
            <p:nvPr/>
          </p:nvSpPr>
          <p:spPr>
            <a:xfrm>
              <a:off x="0" y="-66675"/>
              <a:ext cx="1207889" cy="3522043"/>
            </a:xfrm>
            <a:prstGeom prst="rect">
              <a:avLst/>
            </a:prstGeom>
          </p:spPr>
          <p:txBody>
            <a:bodyPr anchor="ctr" rtlCol="false" tIns="50800" lIns="50800" bIns="50800" rIns="50800"/>
            <a:lstStyle/>
            <a:p>
              <a:pPr algn="ctr">
                <a:lnSpc>
                  <a:spcPts val="2800"/>
                </a:lnSpc>
              </a:pPr>
            </a:p>
          </p:txBody>
        </p:sp>
      </p:grpSp>
      <p:sp>
        <p:nvSpPr>
          <p:cNvPr name="Freeform 9" id="9"/>
          <p:cNvSpPr/>
          <p:nvPr/>
        </p:nvSpPr>
        <p:spPr>
          <a:xfrm flipH="false" flipV="false" rot="-5400000">
            <a:off x="-5005715" y="8928466"/>
            <a:ext cx="10671098" cy="659668"/>
          </a:xfrm>
          <a:custGeom>
            <a:avLst/>
            <a:gdLst/>
            <a:ahLst/>
            <a:cxnLst/>
            <a:rect r="r" b="b" t="t" l="l"/>
            <a:pathLst>
              <a:path h="659668" w="10671098">
                <a:moveTo>
                  <a:pt x="0" y="0"/>
                </a:moveTo>
                <a:lnTo>
                  <a:pt x="10671098" y="0"/>
                </a:lnTo>
                <a:lnTo>
                  <a:pt x="10671098" y="659668"/>
                </a:lnTo>
                <a:lnTo>
                  <a:pt x="0" y="65966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0" id="10"/>
          <p:cNvSpPr txBox="true"/>
          <p:nvPr/>
        </p:nvSpPr>
        <p:spPr>
          <a:xfrm rot="0">
            <a:off x="4104776" y="3929551"/>
            <a:ext cx="9080669" cy="641817"/>
          </a:xfrm>
          <a:prstGeom prst="rect">
            <a:avLst/>
          </a:prstGeom>
        </p:spPr>
        <p:txBody>
          <a:bodyPr anchor="t" rtlCol="false" tIns="0" lIns="0" bIns="0" rIns="0">
            <a:spAutoFit/>
          </a:bodyPr>
          <a:lstStyle/>
          <a:p>
            <a:pPr algn="l">
              <a:lnSpc>
                <a:spcPts val="5283"/>
              </a:lnSpc>
            </a:pPr>
            <a:r>
              <a:rPr lang="en-US" sz="3773">
                <a:solidFill>
                  <a:srgbClr val="FFFFFF"/>
                </a:solidFill>
                <a:latin typeface="Montserrat Semi-Bold"/>
              </a:rPr>
              <a:t>Personalized Training Plans</a:t>
            </a:r>
          </a:p>
        </p:txBody>
      </p:sp>
      <p:sp>
        <p:nvSpPr>
          <p:cNvPr name="Freeform 11" id="11"/>
          <p:cNvSpPr/>
          <p:nvPr/>
        </p:nvSpPr>
        <p:spPr>
          <a:xfrm flipH="false" flipV="false" rot="0">
            <a:off x="2377568" y="-1480309"/>
            <a:ext cx="12572931" cy="12758509"/>
          </a:xfrm>
          <a:custGeom>
            <a:avLst/>
            <a:gdLst/>
            <a:ahLst/>
            <a:cxnLst/>
            <a:rect r="r" b="b" t="t" l="l"/>
            <a:pathLst>
              <a:path h="12758509" w="12572931">
                <a:moveTo>
                  <a:pt x="0" y="0"/>
                </a:moveTo>
                <a:lnTo>
                  <a:pt x="12572931" y="0"/>
                </a:lnTo>
                <a:lnTo>
                  <a:pt x="12572931" y="12758508"/>
                </a:lnTo>
                <a:lnTo>
                  <a:pt x="0" y="12758508"/>
                </a:lnTo>
                <a:lnTo>
                  <a:pt x="0" y="0"/>
                </a:lnTo>
                <a:close/>
              </a:path>
            </a:pathLst>
          </a:custGeom>
          <a:blipFill>
            <a:blip r:embed="rId7">
              <a:alphaModFix amt="15000"/>
              <a:extLst>
                <a:ext uri="{96DAC541-7B7A-43D3-8B79-37D633B846F1}">
                  <asvg:svgBlip xmlns:asvg="http://schemas.microsoft.com/office/drawing/2016/SVG/main" r:embed="rId8"/>
                </a:ext>
              </a:extLst>
            </a:blip>
            <a:stretch>
              <a:fillRect l="0" t="0" r="0" b="0"/>
            </a:stretch>
          </a:blipFill>
        </p:spPr>
      </p:sp>
      <p:sp>
        <p:nvSpPr>
          <p:cNvPr name="TextBox 12" id="12"/>
          <p:cNvSpPr txBox="true"/>
          <p:nvPr/>
        </p:nvSpPr>
        <p:spPr>
          <a:xfrm rot="0">
            <a:off x="4201798" y="5355007"/>
            <a:ext cx="9080669" cy="641817"/>
          </a:xfrm>
          <a:prstGeom prst="rect">
            <a:avLst/>
          </a:prstGeom>
        </p:spPr>
        <p:txBody>
          <a:bodyPr anchor="t" rtlCol="false" tIns="0" lIns="0" bIns="0" rIns="0">
            <a:spAutoFit/>
          </a:bodyPr>
          <a:lstStyle/>
          <a:p>
            <a:pPr algn="l">
              <a:lnSpc>
                <a:spcPts val="5283"/>
              </a:lnSpc>
            </a:pPr>
            <a:r>
              <a:rPr lang="en-US" sz="3773">
                <a:solidFill>
                  <a:srgbClr val="FFFFFF"/>
                </a:solidFill>
                <a:latin typeface="Montserrat Semi-Bold"/>
              </a:rPr>
              <a:t>High-Quality Gym Equipment</a:t>
            </a:r>
          </a:p>
        </p:txBody>
      </p:sp>
      <p:sp>
        <p:nvSpPr>
          <p:cNvPr name="TextBox 13" id="13"/>
          <p:cNvSpPr txBox="true"/>
          <p:nvPr/>
        </p:nvSpPr>
        <p:spPr>
          <a:xfrm rot="0">
            <a:off x="4045600" y="6780463"/>
            <a:ext cx="9080669" cy="641817"/>
          </a:xfrm>
          <a:prstGeom prst="rect">
            <a:avLst/>
          </a:prstGeom>
        </p:spPr>
        <p:txBody>
          <a:bodyPr anchor="t" rtlCol="false" tIns="0" lIns="0" bIns="0" rIns="0">
            <a:spAutoFit/>
          </a:bodyPr>
          <a:lstStyle/>
          <a:p>
            <a:pPr algn="l">
              <a:lnSpc>
                <a:spcPts val="5283"/>
              </a:lnSpc>
            </a:pPr>
            <a:r>
              <a:rPr lang="en-US" sz="3773">
                <a:solidFill>
                  <a:srgbClr val="FFFFFF"/>
                </a:solidFill>
                <a:latin typeface="Montserrat Semi-Bold"/>
              </a:rPr>
              <a:t>Expert Guidance</a:t>
            </a:r>
          </a:p>
        </p:txBody>
      </p:sp>
      <p:sp>
        <p:nvSpPr>
          <p:cNvPr name="TextBox 14" id="14"/>
          <p:cNvSpPr txBox="true"/>
          <p:nvPr/>
        </p:nvSpPr>
        <p:spPr>
          <a:xfrm rot="0">
            <a:off x="4045600" y="8098498"/>
            <a:ext cx="9080669" cy="641817"/>
          </a:xfrm>
          <a:prstGeom prst="rect">
            <a:avLst/>
          </a:prstGeom>
        </p:spPr>
        <p:txBody>
          <a:bodyPr anchor="t" rtlCol="false" tIns="0" lIns="0" bIns="0" rIns="0">
            <a:spAutoFit/>
          </a:bodyPr>
          <a:lstStyle/>
          <a:p>
            <a:pPr algn="l">
              <a:lnSpc>
                <a:spcPts val="5283"/>
              </a:lnSpc>
            </a:pPr>
            <a:r>
              <a:rPr lang="en-US" sz="3773">
                <a:solidFill>
                  <a:srgbClr val="FFFFFF"/>
                </a:solidFill>
                <a:latin typeface="Montserrat Semi-Bold"/>
              </a:rPr>
              <a:t>Accessible Support and Community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3051810">
            <a:off x="1109391" y="1020676"/>
            <a:ext cx="328055" cy="242761"/>
          </a:xfrm>
          <a:custGeom>
            <a:avLst/>
            <a:gdLst/>
            <a:ahLst/>
            <a:cxnLst/>
            <a:rect r="r" b="b" t="t" l="l"/>
            <a:pathLst>
              <a:path h="242761" w="328055">
                <a:moveTo>
                  <a:pt x="0" y="0"/>
                </a:moveTo>
                <a:lnTo>
                  <a:pt x="328056" y="0"/>
                </a:lnTo>
                <a:lnTo>
                  <a:pt x="328056" y="242761"/>
                </a:lnTo>
                <a:lnTo>
                  <a:pt x="0" y="24276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a:grpSpLocks noChangeAspect="true"/>
          </p:cNvGrpSpPr>
          <p:nvPr/>
        </p:nvGrpSpPr>
        <p:grpSpPr>
          <a:xfrm rot="0">
            <a:off x="10790605" y="2523365"/>
            <a:ext cx="5620020" cy="11315477"/>
            <a:chOff x="0" y="0"/>
            <a:chExt cx="9461500" cy="19050000"/>
          </a:xfrm>
        </p:grpSpPr>
        <p:sp>
          <p:nvSpPr>
            <p:cNvPr name="Freeform 5" id="5"/>
            <p:cNvSpPr/>
            <p:nvPr/>
          </p:nvSpPr>
          <p:spPr>
            <a:xfrm flipH="false" flipV="false" rot="0">
              <a:off x="400304" y="312801"/>
              <a:ext cx="8650859" cy="18424398"/>
            </a:xfrm>
            <a:custGeom>
              <a:avLst/>
              <a:gdLst/>
              <a:ahLst/>
              <a:cxnLst/>
              <a:rect r="r" b="b" t="t" l="l"/>
              <a:pathLst>
                <a:path h="18424398" w="8650859">
                  <a:moveTo>
                    <a:pt x="7532370" y="18424398"/>
                  </a:moveTo>
                  <a:lnTo>
                    <a:pt x="1118489" y="18424398"/>
                  </a:lnTo>
                  <a:cubicBezTo>
                    <a:pt x="500761" y="18424398"/>
                    <a:pt x="0" y="17923636"/>
                    <a:pt x="0" y="17305910"/>
                  </a:cubicBezTo>
                  <a:lnTo>
                    <a:pt x="0" y="1118489"/>
                  </a:lnTo>
                  <a:cubicBezTo>
                    <a:pt x="0" y="500761"/>
                    <a:pt x="500761" y="0"/>
                    <a:pt x="1118489" y="0"/>
                  </a:cubicBezTo>
                  <a:lnTo>
                    <a:pt x="7532370" y="0"/>
                  </a:lnTo>
                  <a:cubicBezTo>
                    <a:pt x="8150098" y="0"/>
                    <a:pt x="8650859" y="500761"/>
                    <a:pt x="8650859" y="1118489"/>
                  </a:cubicBezTo>
                  <a:lnTo>
                    <a:pt x="8650859" y="17305910"/>
                  </a:lnTo>
                  <a:cubicBezTo>
                    <a:pt x="8650732" y="17923636"/>
                    <a:pt x="8150098" y="18424398"/>
                    <a:pt x="7532370" y="18424398"/>
                  </a:cubicBezTo>
                  <a:close/>
                </a:path>
              </a:pathLst>
            </a:custGeom>
            <a:blipFill>
              <a:blip r:embed="rId5"/>
              <a:stretch>
                <a:fillRect l="-20681" t="0" r="-20681" b="0"/>
              </a:stretch>
            </a:blipFill>
          </p:spPr>
        </p:sp>
        <p:sp>
          <p:nvSpPr>
            <p:cNvPr name="Freeform 6" id="6"/>
            <p:cNvSpPr/>
            <p:nvPr/>
          </p:nvSpPr>
          <p:spPr>
            <a:xfrm flipH="false" flipV="false" rot="0">
              <a:off x="0" y="0"/>
              <a:ext cx="9461500" cy="19050000"/>
            </a:xfrm>
            <a:custGeom>
              <a:avLst/>
              <a:gdLst/>
              <a:ahLst/>
              <a:cxnLst/>
              <a:rect r="r" b="b" t="t" l="l"/>
              <a:pathLst>
                <a:path h="19050000" w="9461500">
                  <a:moveTo>
                    <a:pt x="9461500" y="19050000"/>
                  </a:moveTo>
                  <a:lnTo>
                    <a:pt x="0" y="19050000"/>
                  </a:lnTo>
                  <a:lnTo>
                    <a:pt x="0" y="0"/>
                  </a:lnTo>
                  <a:lnTo>
                    <a:pt x="9461500" y="0"/>
                  </a:lnTo>
                  <a:lnTo>
                    <a:pt x="9461500" y="19050000"/>
                  </a:lnTo>
                  <a:close/>
                </a:path>
              </a:pathLst>
            </a:custGeom>
            <a:blipFill>
              <a:blip r:embed="rId6"/>
              <a:stretch>
                <a:fillRect l="-83" t="0" r="-83" b="0"/>
              </a:stretch>
            </a:blipFill>
          </p:spPr>
        </p:sp>
      </p:grpSp>
      <p:sp>
        <p:nvSpPr>
          <p:cNvPr name="TextBox 7" id="7"/>
          <p:cNvSpPr txBox="true"/>
          <p:nvPr/>
        </p:nvSpPr>
        <p:spPr>
          <a:xfrm rot="0">
            <a:off x="1621963" y="1047750"/>
            <a:ext cx="2643037" cy="282575"/>
          </a:xfrm>
          <a:prstGeom prst="rect">
            <a:avLst/>
          </a:prstGeom>
        </p:spPr>
        <p:txBody>
          <a:bodyPr anchor="t" rtlCol="false" tIns="0" lIns="0" bIns="0" rIns="0">
            <a:spAutoFit/>
          </a:bodyPr>
          <a:lstStyle/>
          <a:p>
            <a:pPr algn="l">
              <a:lnSpc>
                <a:spcPts val="2199"/>
              </a:lnSpc>
            </a:pPr>
            <a:r>
              <a:rPr lang="en-US" sz="1999">
                <a:solidFill>
                  <a:srgbClr val="FFFFFF"/>
                </a:solidFill>
                <a:latin typeface="Inter Ultra-Bold"/>
              </a:rPr>
              <a:t>MUSCLE MAGNET</a:t>
            </a:r>
          </a:p>
        </p:txBody>
      </p:sp>
      <p:sp>
        <p:nvSpPr>
          <p:cNvPr name="TextBox 8" id="8"/>
          <p:cNvSpPr txBox="true"/>
          <p:nvPr/>
        </p:nvSpPr>
        <p:spPr>
          <a:xfrm rot="0">
            <a:off x="1090337" y="1831808"/>
            <a:ext cx="5658419" cy="993775"/>
          </a:xfrm>
          <a:prstGeom prst="rect">
            <a:avLst/>
          </a:prstGeom>
        </p:spPr>
        <p:txBody>
          <a:bodyPr anchor="t" rtlCol="false" tIns="0" lIns="0" bIns="0" rIns="0">
            <a:spAutoFit/>
          </a:bodyPr>
          <a:lstStyle/>
          <a:p>
            <a:pPr algn="l">
              <a:lnSpc>
                <a:spcPts val="7699"/>
              </a:lnSpc>
            </a:pPr>
            <a:r>
              <a:rPr lang="en-US" sz="6999">
                <a:solidFill>
                  <a:srgbClr val="F97000"/>
                </a:solidFill>
                <a:latin typeface="Inter Ultra-Bold"/>
              </a:rPr>
              <a:t>Conclusion</a:t>
            </a:r>
          </a:p>
        </p:txBody>
      </p:sp>
      <p:sp>
        <p:nvSpPr>
          <p:cNvPr name="TextBox 9" id="9"/>
          <p:cNvSpPr txBox="true"/>
          <p:nvPr/>
        </p:nvSpPr>
        <p:spPr>
          <a:xfrm rot="0">
            <a:off x="10424454" y="1412570"/>
            <a:ext cx="6352322" cy="1139062"/>
          </a:xfrm>
          <a:prstGeom prst="rect">
            <a:avLst/>
          </a:prstGeom>
        </p:spPr>
        <p:txBody>
          <a:bodyPr anchor="t" rtlCol="false" tIns="0" lIns="0" bIns="0" rIns="0">
            <a:spAutoFit/>
          </a:bodyPr>
          <a:lstStyle/>
          <a:p>
            <a:pPr algn="ctr">
              <a:lnSpc>
                <a:spcPts val="8733"/>
              </a:lnSpc>
            </a:pPr>
            <a:r>
              <a:rPr lang="en-US" sz="7939">
                <a:solidFill>
                  <a:srgbClr val="FFFFFF">
                    <a:alpha val="29804"/>
                  </a:srgbClr>
                </a:solidFill>
                <a:latin typeface="Inter Ultra-Bold"/>
              </a:rPr>
              <a:t>MUSCLE</a:t>
            </a:r>
          </a:p>
        </p:txBody>
      </p:sp>
      <p:sp>
        <p:nvSpPr>
          <p:cNvPr name="TextBox 10" id="10"/>
          <p:cNvSpPr txBox="true"/>
          <p:nvPr/>
        </p:nvSpPr>
        <p:spPr>
          <a:xfrm rot="0">
            <a:off x="10424454" y="2892258"/>
            <a:ext cx="6352322" cy="1139062"/>
          </a:xfrm>
          <a:prstGeom prst="rect">
            <a:avLst/>
          </a:prstGeom>
        </p:spPr>
        <p:txBody>
          <a:bodyPr anchor="t" rtlCol="false" tIns="0" lIns="0" bIns="0" rIns="0">
            <a:spAutoFit/>
          </a:bodyPr>
          <a:lstStyle/>
          <a:p>
            <a:pPr algn="ctr">
              <a:lnSpc>
                <a:spcPts val="8733"/>
              </a:lnSpc>
            </a:pPr>
            <a:r>
              <a:rPr lang="en-US" sz="7939">
                <a:solidFill>
                  <a:srgbClr val="FFFFFF">
                    <a:alpha val="29804"/>
                  </a:srgbClr>
                </a:solidFill>
                <a:latin typeface="Inter Ultra-Bold"/>
              </a:rPr>
              <a:t>MAGNET</a:t>
            </a:r>
          </a:p>
        </p:txBody>
      </p:sp>
      <p:sp>
        <p:nvSpPr>
          <p:cNvPr name="TextBox 11" id="11"/>
          <p:cNvSpPr txBox="true"/>
          <p:nvPr/>
        </p:nvSpPr>
        <p:spPr>
          <a:xfrm rot="0">
            <a:off x="1273419" y="3197058"/>
            <a:ext cx="8576908" cy="5129183"/>
          </a:xfrm>
          <a:prstGeom prst="rect">
            <a:avLst/>
          </a:prstGeom>
        </p:spPr>
        <p:txBody>
          <a:bodyPr anchor="t" rtlCol="false" tIns="0" lIns="0" bIns="0" rIns="0">
            <a:spAutoFit/>
          </a:bodyPr>
          <a:lstStyle/>
          <a:p>
            <a:pPr algn="l">
              <a:lnSpc>
                <a:spcPts val="4076"/>
              </a:lnSpc>
            </a:pPr>
            <a:r>
              <a:rPr lang="en-US" sz="2911">
                <a:solidFill>
                  <a:srgbClr val="FFFFFF"/>
                </a:solidFill>
                <a:latin typeface="Montserrat Semi-Bold"/>
              </a:rPr>
              <a:t>As we embark on the journey to revolutionize the fitness landscape, Muscle Magnet stands as a testament to innovation, accessibility, and empowerment. By harnessing the power of technology and human expertise, Muscle Magnet endeavors to redefine the way individuals approach fitness, empowering them to unlock their full potential and embrace a healthier, more fulfilling lifestyle.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3051810">
            <a:off x="1109391" y="1020676"/>
            <a:ext cx="328055" cy="242761"/>
          </a:xfrm>
          <a:custGeom>
            <a:avLst/>
            <a:gdLst/>
            <a:ahLst/>
            <a:cxnLst/>
            <a:rect r="r" b="b" t="t" l="l"/>
            <a:pathLst>
              <a:path h="242761" w="328055">
                <a:moveTo>
                  <a:pt x="0" y="0"/>
                </a:moveTo>
                <a:lnTo>
                  <a:pt x="328056" y="0"/>
                </a:lnTo>
                <a:lnTo>
                  <a:pt x="328056" y="242761"/>
                </a:lnTo>
                <a:lnTo>
                  <a:pt x="0" y="24276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271499" y="0"/>
            <a:ext cx="9244308" cy="10489994"/>
          </a:xfrm>
          <a:custGeom>
            <a:avLst/>
            <a:gdLst/>
            <a:ahLst/>
            <a:cxnLst/>
            <a:rect r="r" b="b" t="t" l="l"/>
            <a:pathLst>
              <a:path h="10489994" w="9244308">
                <a:moveTo>
                  <a:pt x="0" y="0"/>
                </a:moveTo>
                <a:lnTo>
                  <a:pt x="9244308" y="0"/>
                </a:lnTo>
                <a:lnTo>
                  <a:pt x="9244308" y="10489994"/>
                </a:lnTo>
                <a:lnTo>
                  <a:pt x="0" y="10489994"/>
                </a:lnTo>
                <a:lnTo>
                  <a:pt x="0" y="0"/>
                </a:lnTo>
                <a:close/>
              </a:path>
            </a:pathLst>
          </a:custGeom>
          <a:blipFill>
            <a:blip r:embed="rId5">
              <a:alphaModFix amt="30000"/>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0">
            <a:off x="2943481" y="938217"/>
            <a:ext cx="10828489" cy="7329165"/>
            <a:chOff x="0" y="0"/>
            <a:chExt cx="14437985" cy="9772219"/>
          </a:xfrm>
        </p:grpSpPr>
        <p:sp>
          <p:nvSpPr>
            <p:cNvPr name="TextBox 6" id="6"/>
            <p:cNvSpPr txBox="true"/>
            <p:nvPr/>
          </p:nvSpPr>
          <p:spPr>
            <a:xfrm rot="-592460">
              <a:off x="321423" y="1551946"/>
              <a:ext cx="13634597" cy="4125035"/>
            </a:xfrm>
            <a:prstGeom prst="rect">
              <a:avLst/>
            </a:prstGeom>
          </p:spPr>
          <p:txBody>
            <a:bodyPr anchor="t" rtlCol="false" tIns="0" lIns="0" bIns="0" rIns="0">
              <a:spAutoFit/>
            </a:bodyPr>
            <a:lstStyle/>
            <a:p>
              <a:pPr algn="ctr">
                <a:lnSpc>
                  <a:spcPts val="22455"/>
                </a:lnSpc>
                <a:spcBef>
                  <a:spcPct val="0"/>
                </a:spcBef>
              </a:pPr>
              <a:r>
                <a:rPr lang="en-US" sz="22455">
                  <a:solidFill>
                    <a:srgbClr val="F6F3E4"/>
                  </a:solidFill>
                  <a:latin typeface="Bukhari Script Bold"/>
                </a:rPr>
                <a:t>Thank</a:t>
              </a:r>
            </a:p>
          </p:txBody>
        </p:sp>
        <p:sp>
          <p:nvSpPr>
            <p:cNvPr name="TextBox 7" id="7"/>
            <p:cNvSpPr txBox="true"/>
            <p:nvPr/>
          </p:nvSpPr>
          <p:spPr>
            <a:xfrm rot="-515361">
              <a:off x="1792625" y="5132967"/>
              <a:ext cx="12434519" cy="3731897"/>
            </a:xfrm>
            <a:prstGeom prst="rect">
              <a:avLst/>
            </a:prstGeom>
          </p:spPr>
          <p:txBody>
            <a:bodyPr anchor="t" rtlCol="false" tIns="0" lIns="0" bIns="0" rIns="0">
              <a:spAutoFit/>
            </a:bodyPr>
            <a:lstStyle/>
            <a:p>
              <a:pPr algn="ctr">
                <a:lnSpc>
                  <a:spcPts val="20210"/>
                </a:lnSpc>
                <a:spcBef>
                  <a:spcPct val="0"/>
                </a:spcBef>
              </a:pPr>
              <a:r>
                <a:rPr lang="en-US" sz="20210">
                  <a:solidFill>
                    <a:srgbClr val="F6F3E4"/>
                  </a:solidFill>
                  <a:latin typeface="Bukhari Script Bold"/>
                </a:rPr>
                <a:t>you!</a:t>
              </a:r>
            </a:p>
          </p:txBody>
        </p:sp>
      </p:grpSp>
      <p:sp>
        <p:nvSpPr>
          <p:cNvPr name="Freeform 8" id="8"/>
          <p:cNvSpPr/>
          <p:nvPr/>
        </p:nvSpPr>
        <p:spPr>
          <a:xfrm flipH="false" flipV="false" rot="-764389">
            <a:off x="12134579" y="5672492"/>
            <a:ext cx="1637392" cy="1324241"/>
          </a:xfrm>
          <a:custGeom>
            <a:avLst/>
            <a:gdLst/>
            <a:ahLst/>
            <a:cxnLst/>
            <a:rect r="r" b="b" t="t" l="l"/>
            <a:pathLst>
              <a:path h="1324241" w="1637392">
                <a:moveTo>
                  <a:pt x="0" y="0"/>
                </a:moveTo>
                <a:lnTo>
                  <a:pt x="1637391" y="0"/>
                </a:lnTo>
                <a:lnTo>
                  <a:pt x="1637391" y="1324240"/>
                </a:lnTo>
                <a:lnTo>
                  <a:pt x="0" y="1324240"/>
                </a:lnTo>
                <a:lnTo>
                  <a:pt x="0" y="0"/>
                </a:lnTo>
                <a:close/>
              </a:path>
            </a:pathLst>
          </a:custGeom>
          <a:blipFill>
            <a:blip r:embed="rId7">
              <a:alphaModFix amt="59000"/>
              <a:extLst>
                <a:ext uri="{96DAC541-7B7A-43D3-8B79-37D633B846F1}">
                  <asvg:svgBlip xmlns:asvg="http://schemas.microsoft.com/office/drawing/2016/SVG/main" r:embed="rId8"/>
                </a:ext>
              </a:extLst>
            </a:blip>
            <a:stretch>
              <a:fillRect l="0" t="0" r="0" b="0"/>
            </a:stretch>
          </a:blipFill>
        </p:spPr>
      </p:sp>
      <p:sp>
        <p:nvSpPr>
          <p:cNvPr name="TextBox 9" id="9"/>
          <p:cNvSpPr txBox="true"/>
          <p:nvPr/>
        </p:nvSpPr>
        <p:spPr>
          <a:xfrm rot="0">
            <a:off x="1621963" y="1047750"/>
            <a:ext cx="2643037" cy="282575"/>
          </a:xfrm>
          <a:prstGeom prst="rect">
            <a:avLst/>
          </a:prstGeom>
        </p:spPr>
        <p:txBody>
          <a:bodyPr anchor="t" rtlCol="false" tIns="0" lIns="0" bIns="0" rIns="0">
            <a:spAutoFit/>
          </a:bodyPr>
          <a:lstStyle/>
          <a:p>
            <a:pPr algn="l">
              <a:lnSpc>
                <a:spcPts val="2199"/>
              </a:lnSpc>
            </a:pPr>
            <a:r>
              <a:rPr lang="en-US" sz="1999">
                <a:solidFill>
                  <a:srgbClr val="FFFFFF"/>
                </a:solidFill>
                <a:latin typeface="Inter Ultra-Bold"/>
              </a:rPr>
              <a:t>MUSCLE MAGNET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DAGDtRAn0NE</dc:identifier>
  <dcterms:modified xsi:type="dcterms:W3CDTF">2011-08-01T06:04:30Z</dcterms:modified>
  <cp:revision>1</cp:revision>
  <dc:title>Orange Dynamic Gym Presentation</dc:title>
</cp:coreProperties>
</file>

<file path=docProps/thumbnail.jpeg>
</file>